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theme/theme2.xml" ContentType="application/vnd.openxmlformats-officedocument.theme+xml"/>
  <Override PartName="/ppt/media/media1.mov" ContentType="video/unknown"/>
  <Override PartName="/ppt/notesSlides/notesSlide1.xml" ContentType="application/vnd.openxmlformats-officedocument.presentationml.notesSlide+xml"/>
  <Override PartName="/ppt/media/image10.jpeg" ContentType="image/jpeg"/>
  <Override PartName="/ppt/media/image11.jpeg" ContentType="image/jpeg"/>
  <Override PartName="/ppt/media/image12.jpeg" ContentType="image/jpeg"/>
  <Override PartName="/ppt/media/image13.jpe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4.jpeg" ContentType="image/jpeg"/>
  <Override PartName="/ppt/notesSlides/notesSlide4.xml" ContentType="application/vnd.openxmlformats-officedocument.presentationml.notesSlide+xml"/>
  <Override PartName="/ppt/media/image15.jpeg" ContentType="image/jpeg"/>
  <Override PartName="/ppt/media/image16.jpeg" ContentType="image/jpeg"/>
  <Override PartName="/ppt/media/image17.jpeg" ContentType="image/jpeg"/>
  <Override PartName="/ppt/notesSlides/notesSlide5.xml" ContentType="application/vnd.openxmlformats-officedocument.presentationml.notesSlide+xml"/>
  <Override PartName="/ppt/media/image18.jpeg" ContentType="image/jpeg"/>
  <Override PartName="/ppt/notesSlides/notesSlide6.xml" ContentType="application/vnd.openxmlformats-officedocument.presentationml.notesSlide+xml"/>
  <Override PartName="/ppt/media/image19.jpeg" ContentType="image/jpeg"/>
  <Override PartName="/ppt/media/image20.jpeg" ContentType="image/jpeg"/>
  <Override PartName="/ppt/media/image21.jpeg" ContentType="image/jpeg"/>
  <Override PartName="/ppt/notesSlides/notesSlide7.xml" ContentType="application/vnd.openxmlformats-officedocument.presentationml.notesSlide+xml"/>
  <Override PartName="/ppt/media/image22.jpeg" ContentType="image/jpeg"/>
  <Override PartName="/ppt/notesSlides/notesSlide8.xml" ContentType="application/vnd.openxmlformats-officedocument.presentationml.notesSlide+xml"/>
  <Override PartName="/ppt/media/image23.jpeg" ContentType="image/jpeg"/>
  <Override PartName="/ppt/media/image24.jpeg" ContentType="image/jpeg"/>
  <Override PartName="/ppt/media/image25.jpeg" ContentType="image/jpeg"/>
  <Override PartName="/ppt/media/image26.jpeg" ContentType="image/jpeg"/>
  <Override PartName="/ppt/media/image27.jpeg" ContentType="image/jpeg"/>
  <Override PartName="/ppt/notesSlides/notesSlide9.xml" ContentType="application/vnd.openxmlformats-officedocument.presentationml.notesSlide+xml"/>
  <Override PartName="/ppt/media/image28.jpeg" ContentType="image/jpeg"/>
  <Override PartName="/ppt/media/image29.jpeg" ContentType="image/jpeg"/>
  <Override PartName="/ppt/media/image30.jpeg" ContentType="image/jpeg"/>
  <Override PartName="/ppt/notesSlides/notesSlide10.xml" ContentType="application/vnd.openxmlformats-officedocument.presentationml.notesSlide+xml"/>
  <Override PartName="/ppt/media/image31.jpeg" ContentType="image/jpeg"/>
  <Override PartName="/ppt/media/image32.jpeg" ContentType="image/jpeg"/>
  <Override PartName="/ppt/notesSlides/notesSlide11.xml" ContentType="application/vnd.openxmlformats-officedocument.presentationml.notesSlide+xml"/>
  <Override PartName="/ppt/media/image33.jpeg" ContentType="image/jpeg"/>
  <Override PartName="/ppt/media/image34.jpeg" ContentType="image/jpeg"/>
  <Override PartName="/ppt/notesSlides/notesSlide12.xml" ContentType="application/vnd.openxmlformats-officedocument.presentationml.notesSlide+xml"/>
  <Override PartName="/ppt/media/image35.jpeg" ContentType="image/jpeg"/>
  <Override PartName="/ppt/media/image36.jpeg" ContentType="image/jpeg"/>
  <Override PartName="/ppt/notesSlides/notesSlide13.xml" ContentType="application/vnd.openxmlformats-officedocument.presentationml.notesSlide+xml"/>
  <Override PartName="/ppt/media/media2.mov" ContentType="video/unknown"/>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media/image37.jpeg" ContentType="image/jpeg"/>
  <Override PartName="/ppt/media/image38.jpeg" ContentType="image/jpeg"/>
  <Override PartName="/ppt/media/image39.jpeg" ContentType="image/jpeg"/>
  <Override PartName="/ppt/media/image40.jpeg" ContentType="image/jpeg"/>
  <Override PartName="/ppt/media/image41.jpeg" ContentType="image/jpeg"/>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media3.mov" ContentType="video/unknown"/>
  <Override PartName="/ppt/media/media4.mov" ContentType="video/unknown"/>
  <Override PartName="/ppt/media/media5.mov" ContentType="video/unknown"/>
  <Override PartName="/ppt/media/media6.mov" ContentType="video/unknown"/>
  <Override PartName="/ppt/media/media7.mov" ContentType="video/unknown"/>
  <Override PartName="/ppt/media/media8.mov" ContentType="video/unknown"/>
  <Override PartName="/ppt/media/media9.mov" ContentType="video/unknown"/>
  <Override PartName="/ppt/media/media10.mov" ContentType="video/unknown"/>
  <Override PartName="/ppt/media/media11.mov" ContentType="video/unknown"/>
  <Override PartName="/ppt/media/media12.mov" ContentType="video/unknown"/>
  <Override PartName="/ppt/media/image42.jpeg" ContentType="image/jpeg"/>
  <Override PartName="/ppt/media/media13.mov" ContentType="video/unknown"/>
  <Override PartName="/ppt/media/media14.mov" ContentType="video/unknown"/>
  <Override PartName="/ppt/notesSlides/notesSlide24.xml" ContentType="application/vnd.openxmlformats-officedocument.presentationml.notesSlide+xml"/>
  <Override PartName="/ppt/media/media15.mov" ContentType="video/unknown"/>
  <Override PartName="/ppt/media/media16.mov" ContentType="video/unknown"/>
  <Override PartName="/ppt/media/media17.mov" ContentType="video/unknown"/>
  <Override PartName="/ppt/notesSlides/notesSlide25.xml" ContentType="application/vnd.openxmlformats-officedocument.presentationml.notesSlide+xml"/>
  <Override PartName="/ppt/media/image43.jpeg" ContentType="image/jpeg"/>
  <Override PartName="/ppt/media/image44.jpeg" ContentType="image/jpeg"/>
  <Override PartName="/ppt/media/image45.jpeg" ContentType="image/jpeg"/>
  <Override PartName="/ppt/media/media18.mov"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784" name="Shape 784"/>
          <p:cNvSpPr/>
          <p:nvPr>
            <p:ph type="sldImg"/>
          </p:nvPr>
        </p:nvSpPr>
        <p:spPr>
          <a:xfrm>
            <a:off x="1143000" y="685800"/>
            <a:ext cx="4572000" cy="3429000"/>
          </a:xfrm>
          <a:prstGeom prst="rect">
            <a:avLst/>
          </a:prstGeom>
        </p:spPr>
        <p:txBody>
          <a:bodyPr/>
          <a:lstStyle/>
          <a:p>
            <a:pPr/>
          </a:p>
        </p:txBody>
      </p:sp>
      <p:sp>
        <p:nvSpPr>
          <p:cNvPr id="785" name="Shape 78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 Id="rId3" Type="http://schemas.openxmlformats.org/officeDocument/2006/relationships/hyperlink" Target="https://en.wikipedia.org/wiki/Richard_Swanson" TargetMode="External"/><Relationship Id="rId4" Type="http://schemas.openxmlformats.org/officeDocument/2006/relationships/hyperlink" Target="https://en.wikipedia.org/wiki/SunPower_Corporation" TargetMode="External"/><Relationship Id="rId5" Type="http://schemas.openxmlformats.org/officeDocument/2006/relationships/hyperlink" Target="https://en.wikipedia.org/wiki/Swanson's_law#cite_note-SPWRTech-2" TargetMode="External"/><Relationship Id="rId6" Type="http://schemas.openxmlformats.org/officeDocument/2006/relationships/hyperlink" Target="https://en.wikipedia.org/wiki/The_Economist" TargetMode="External"/><Relationship Id="rId7" Type="http://schemas.openxmlformats.org/officeDocument/2006/relationships/hyperlink" Target="https://en.wikipedia.org/wiki/Swanson's_law#cite_note-Econ1-3" TargetMode="External"/><Relationship Id="rId8" Type="http://schemas.openxmlformats.org/officeDocument/2006/relationships/hyperlink" Target="https://en.wikipedia.org/wiki/Swanson's_law#cite_note-Econ2-4" TargetMode="External"/><Relationship Id="rId9" Type="http://schemas.openxmlformats.org/officeDocument/2006/relationships/hyperlink" Target="https://en.wikipedia.org/wiki/Swanson's_law#cite_note-5" TargetMode="External"/><Relationship Id="rId10" Type="http://schemas.openxmlformats.org/officeDocument/2006/relationships/hyperlink" Target="https://en.wikipedia.org/wiki/Stigler's_law_of_eponymy" TargetMode="External"/><Relationship Id="rId11" Type="http://schemas.openxmlformats.org/officeDocument/2006/relationships/hyperlink" Target="https://en.wikipedia.org/wiki/Wikipedia:Citation_needed" TargetMode="External"/><Relationship Id="rId12" Type="http://schemas.openxmlformats.org/officeDocument/2006/relationships/hyperlink" Target="https://en.wikipedia.org/wiki/Moore's_law" TargetMode="External"/><Relationship Id="rId13" Type="http://schemas.openxmlformats.org/officeDocument/2006/relationships/hyperlink" Target="https://en.wikipedia.org/wiki/Wright's_Law"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5" name="Shape 865"/>
          <p:cNvSpPr/>
          <p:nvPr>
            <p:ph type="sldImg"/>
          </p:nvPr>
        </p:nvSpPr>
        <p:spPr>
          <a:prstGeom prst="rect">
            <a:avLst/>
          </a:prstGeom>
        </p:spPr>
        <p:txBody>
          <a:bodyPr/>
          <a:lstStyle/>
          <a:p>
            <a:pPr/>
          </a:p>
        </p:txBody>
      </p:sp>
      <p:sp>
        <p:nvSpPr>
          <p:cNvPr id="866" name="Shape 866"/>
          <p:cNvSpPr/>
          <p:nvPr>
            <p:ph type="body" sz="quarter" idx="1"/>
          </p:nvPr>
        </p:nvSpPr>
        <p:spPr>
          <a:prstGeom prst="rect">
            <a:avLst/>
          </a:prstGeom>
        </p:spPr>
        <p:txBody>
          <a:bodyPr/>
          <a:lstStyle/>
          <a:p>
            <a:pPr/>
            <a:r>
              <a:t>Welcome I’m JK and Im going to talk you through USP who we are, what we do and some of the key trends that will be important for SS 24</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2" name="Shape 882"/>
          <p:cNvSpPr/>
          <p:nvPr>
            <p:ph type="sldImg"/>
          </p:nvPr>
        </p:nvSpPr>
        <p:spPr>
          <a:prstGeom prst="rect">
            <a:avLst/>
          </a:prstGeom>
        </p:spPr>
        <p:txBody>
          <a:bodyPr/>
          <a:lstStyle/>
          <a:p>
            <a:pPr/>
          </a:p>
        </p:txBody>
      </p:sp>
      <p:sp>
        <p:nvSpPr>
          <p:cNvPr id="883" name="Shape 883"/>
          <p:cNvSpPr/>
          <p:nvPr>
            <p:ph type="body" sz="quarter" idx="1"/>
          </p:nvPr>
        </p:nvSpPr>
        <p:spPr>
          <a:prstGeom prst="rect">
            <a:avLst/>
          </a:prstGeom>
        </p:spPr>
        <p:txBody>
          <a:bodyPr/>
          <a:lstStyle/>
          <a:p>
            <a:pPr/>
            <a:r>
              <a:t>So what do we do.</a:t>
            </a:r>
          </a:p>
          <a:p>
            <a:pPr/>
          </a:p>
          <a:p>
            <a:pPr>
              <a:defRPr sz="1800">
                <a:latin typeface="Arial"/>
                <a:ea typeface="Arial"/>
                <a:cs typeface="Arial"/>
                <a:sym typeface="Arial"/>
              </a:defRPr>
            </a:pPr>
            <a:r>
              <a:t>With our website we have created an easy to navigate website with digestible, inspiring content, as well as the physical tools required to make trends real – such as downloadable hi res images and actual colour swatches. Social media means trends are accessible to everyone and creative teams are more than capable of forecasting their own, but what they don’t have is time. </a:t>
            </a:r>
          </a:p>
          <a:p>
            <a:pPr>
              <a:defRPr sz="1800">
                <a:latin typeface="Arial"/>
                <a:ea typeface="Arial"/>
                <a:cs typeface="Arial"/>
                <a:sym typeface="Arial"/>
              </a:defRPr>
            </a:pPr>
            <a:r>
              <a:t>Our job is to trawl through the vast amount of information and make sense of it in an inspiring and tangible way.</a:t>
            </a:r>
          </a:p>
          <a:p>
            <a:pPr>
              <a:defRPr sz="1800">
                <a:latin typeface="Arial"/>
                <a:ea typeface="Arial"/>
                <a:cs typeface="Arial"/>
                <a:sym typeface="Arial"/>
              </a:defRPr>
            </a:pPr>
          </a:p>
          <a:p>
            <a:pPr>
              <a:defRPr sz="1800">
                <a:latin typeface="Arial"/>
                <a:ea typeface="Arial"/>
                <a:cs typeface="Arial"/>
                <a:sym typeface="Arial"/>
              </a:defRPr>
            </a:pPr>
            <a:r>
              <a:t>We cover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2" name="Shape 892"/>
          <p:cNvSpPr/>
          <p:nvPr>
            <p:ph type="sldImg"/>
          </p:nvPr>
        </p:nvSpPr>
        <p:spPr>
          <a:prstGeom prst="rect">
            <a:avLst/>
          </a:prstGeom>
        </p:spPr>
        <p:txBody>
          <a:bodyPr/>
          <a:lstStyle/>
          <a:p>
            <a:pPr/>
          </a:p>
        </p:txBody>
      </p:sp>
      <p:sp>
        <p:nvSpPr>
          <p:cNvPr id="893" name="Shape 893"/>
          <p:cNvSpPr/>
          <p:nvPr>
            <p:ph type="body" sz="quarter" idx="1"/>
          </p:nvPr>
        </p:nvSpPr>
        <p:spPr>
          <a:prstGeom prst="rect">
            <a:avLst/>
          </a:prstGeom>
        </p:spPr>
        <p:txBody>
          <a:bodyPr/>
          <a:lstStyle/>
          <a:p>
            <a:pPr/>
            <a:r>
              <a:t>And why do our clients work with us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2" name="Shape 902"/>
          <p:cNvSpPr/>
          <p:nvPr>
            <p:ph type="sldImg"/>
          </p:nvPr>
        </p:nvSpPr>
        <p:spPr>
          <a:prstGeom prst="rect">
            <a:avLst/>
          </a:prstGeom>
        </p:spPr>
        <p:txBody>
          <a:bodyPr/>
          <a:lstStyle/>
          <a:p>
            <a:pPr/>
          </a:p>
        </p:txBody>
      </p:sp>
      <p:sp>
        <p:nvSpPr>
          <p:cNvPr id="903" name="Shape 903"/>
          <p:cNvSpPr/>
          <p:nvPr>
            <p:ph type="body" sz="quarter" idx="1"/>
          </p:nvPr>
        </p:nvSpPr>
        <p:spPr>
          <a:prstGeom prst="rect">
            <a:avLst/>
          </a:prstGeom>
        </p:spPr>
        <p:txBody>
          <a:bodyPr/>
          <a:lstStyle/>
          <a:p>
            <a:pPr>
              <a:defRPr sz="1800"/>
            </a:pPr>
            <a:r>
              <a:t>POLYCRISIS is a term that emerged from the </a:t>
            </a:r>
            <a:r>
              <a:rPr b="1"/>
              <a:t>The annual </a:t>
            </a:r>
            <a:r>
              <a:rPr b="1" i="1"/>
              <a:t>World Economic Forum</a:t>
            </a:r>
            <a:r>
              <a:rPr b="1"/>
              <a:t> - that </a:t>
            </a:r>
            <a:r>
              <a:t>describes the series of global disasters and economic difficulties are leading to collective feelings of overwhelm and exhaustion. </a:t>
            </a:r>
          </a:p>
          <a:p>
            <a:pPr>
              <a:defRPr sz="1800"/>
            </a:pPr>
          </a:p>
          <a:p>
            <a:pPr>
              <a:defRPr sz="1800"/>
            </a:pPr>
            <a:r>
              <a:t>Consumers are  bombarded with bad news and oversaturated with negativity and this is creating burnout, emotional fatigue and an increase in apathy, dissociation and numbness.</a:t>
            </a:r>
          </a:p>
          <a:p>
            <a:pPr>
              <a:defRPr sz="1800"/>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8" name="Shape 908"/>
          <p:cNvSpPr/>
          <p:nvPr>
            <p:ph type="sldImg"/>
          </p:nvPr>
        </p:nvSpPr>
        <p:spPr>
          <a:prstGeom prst="rect">
            <a:avLst/>
          </a:prstGeom>
        </p:spPr>
        <p:txBody>
          <a:bodyPr/>
          <a:lstStyle/>
          <a:p>
            <a:pPr/>
          </a:p>
        </p:txBody>
      </p:sp>
      <p:sp>
        <p:nvSpPr>
          <p:cNvPr id="909" name="Shape 909"/>
          <p:cNvSpPr/>
          <p:nvPr>
            <p:ph type="body" sz="quarter" idx="1"/>
          </p:nvPr>
        </p:nvSpPr>
        <p:spPr>
          <a:prstGeom prst="rect">
            <a:avLst/>
          </a:prstGeom>
        </p:spPr>
        <p:txBody>
          <a:bodyPr/>
          <a:lstStyle/>
          <a:p>
            <a:pPr>
              <a:defRPr sz="1800"/>
            </a:pPr>
            <a:r>
              <a:t>Many consumers will start to shift their mindset towards finding solutionsan and embrace a sense of acceptance in order help them come to terms with what they can change and what they cannot.</a:t>
            </a:r>
          </a:p>
          <a:p>
            <a:pPr>
              <a:defRPr sz="1800"/>
            </a:pPr>
          </a:p>
          <a:p>
            <a:pPr>
              <a:defRPr b="1" sz="1800"/>
            </a:pPr>
            <a:r>
              <a:t>Solitaire Townsend</a:t>
            </a:r>
            <a:r>
              <a:rPr b="0"/>
              <a:t>, Co-Founder of </a:t>
            </a:r>
            <a:r>
              <a:t>Futerra</a:t>
            </a:r>
            <a:r>
              <a:rPr b="0"/>
              <a:t>, an award-winning sustainability agency, has released a new book called </a:t>
            </a:r>
            <a:r>
              <a:rPr b="0" i="1"/>
              <a:t>The Solutionists</a:t>
            </a:r>
            <a:r>
              <a:rPr b="0"/>
              <a:t>, identifying an emerging group of changemakers who feel that they are capable of finding realistic and achievable answers to today’s problems. </a:t>
            </a:r>
            <a:endParaRPr b="0"/>
          </a:p>
          <a:p>
            <a:pPr>
              <a:defRPr sz="1800"/>
            </a:pPr>
          </a:p>
          <a:p>
            <a:pPr>
              <a:defRPr sz="1800"/>
            </a:pPr>
            <a:r>
              <a:t>Retailers and brands also need to consider how to find solutions and  help consumers with these feelings of overwhelm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5" name="Shape 915"/>
          <p:cNvSpPr/>
          <p:nvPr>
            <p:ph type="sldImg"/>
          </p:nvPr>
        </p:nvSpPr>
        <p:spPr>
          <a:prstGeom prst="rect">
            <a:avLst/>
          </a:prstGeom>
        </p:spPr>
        <p:txBody>
          <a:bodyPr/>
          <a:lstStyle/>
          <a:p>
            <a:pPr/>
          </a:p>
        </p:txBody>
      </p:sp>
      <p:sp>
        <p:nvSpPr>
          <p:cNvPr id="916" name="Shape 916"/>
          <p:cNvSpPr/>
          <p:nvPr>
            <p:ph type="body" sz="quarter" idx="1"/>
          </p:nvPr>
        </p:nvSpPr>
        <p:spPr>
          <a:prstGeom prst="rect">
            <a:avLst/>
          </a:prstGeom>
        </p:spPr>
        <p:txBody>
          <a:bodyPr/>
          <a:lstStyle/>
          <a:p>
            <a:pPr/>
            <a:r>
              <a:t>Offering up moments of joy, optimism and play through experiences, collaborations, environments and play,  helps consumers escape the stresses of daily life. Its also important that brands make joy and authenticity a </a:t>
            </a:r>
            <a:r>
              <a:rPr sz="1800"/>
              <a:t>key focus in their ethos and messaging as consumers respond to genuine connection and authentic marketing.</a:t>
            </a:r>
          </a:p>
          <a:p>
            <a:pPr/>
          </a:p>
          <a:p>
            <a:pPr/>
            <a:r>
              <a:t>Examples include </a:t>
            </a:r>
          </a:p>
          <a:p>
            <a:pPr/>
          </a:p>
          <a:p>
            <a:pPr/>
            <a:r>
              <a:t>Streetwear brand Supreme combining retail with experience- by including a fully floating skate bowl in the shop – offering consumers a chance to shop and skate, while also creating a sense of community.</a:t>
            </a:r>
          </a:p>
          <a:p>
            <a:pPr/>
          </a:p>
          <a:p>
            <a:pPr/>
            <a:r>
              <a:t>NYC Legging brand’s new store encapsulate their ethos of capturing all the good parts of life. The brightly painted interior is filled with fun balloon chandeliers and quirky accessories connect consumer with their love of fashion and colour.</a:t>
            </a:r>
          </a:p>
          <a:p>
            <a:pPr/>
          </a:p>
          <a:p>
            <a:pPr/>
            <a:r>
              <a:t>And the amazingly joyful artist Yinka Llori has collaborated on a number of joyful collaborations with brands such as Lego, Marks &amp; Spencer, lick paints and the Conran shop among others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1" name="Shape 921"/>
          <p:cNvSpPr/>
          <p:nvPr>
            <p:ph type="sldImg"/>
          </p:nvPr>
        </p:nvSpPr>
        <p:spPr>
          <a:prstGeom prst="rect">
            <a:avLst/>
          </a:prstGeom>
        </p:spPr>
        <p:txBody>
          <a:bodyPr/>
          <a:lstStyle/>
          <a:p>
            <a:pPr/>
          </a:p>
        </p:txBody>
      </p:sp>
      <p:sp>
        <p:nvSpPr>
          <p:cNvPr id="922" name="Shape 922"/>
          <p:cNvSpPr/>
          <p:nvPr>
            <p:ph type="body" sz="quarter" idx="1"/>
          </p:nvPr>
        </p:nvSpPr>
        <p:spPr>
          <a:prstGeom prst="rect">
            <a:avLst/>
          </a:prstGeom>
        </p:spPr>
        <p:txBody>
          <a:bodyPr/>
          <a:lstStyle/>
          <a:p>
            <a:pPr/>
            <a:r>
              <a:t>Prioritizing emtotion continues to be  a key driver for consumers as they prioritise humour, warmth and intimacy in their interaction with brands. Brands can tap into this by embedding emotion into advertising, marketing, products and retail experiences,</a:t>
            </a:r>
          </a:p>
          <a:p>
            <a:pPr/>
          </a:p>
          <a:p>
            <a:pPr/>
            <a:r>
              <a:t>Florence Pugh is the new face of Valentinos newest accessories campaign – called encyclopedia of feelings – that expresses a strong range of emotions from deep sadness to extreme excitement..</a:t>
            </a:r>
          </a:p>
          <a:p>
            <a:pPr/>
            <a:r>
              <a:t> and AI and tech can help brands to create interactive experiences such as guccis digital installation in china that transports shoppers through ever evolving landscapes and to celebrate a successful drop of their NFT collection the brand created an immersive AR video in their 5</a:t>
            </a:r>
            <a:r>
              <a:rPr baseline="30000"/>
              <a:t>th</a:t>
            </a:r>
            <a:r>
              <a:t> avenue flagship store window.</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0" name="Shape 930"/>
          <p:cNvSpPr/>
          <p:nvPr>
            <p:ph type="sldImg"/>
          </p:nvPr>
        </p:nvSpPr>
        <p:spPr>
          <a:prstGeom prst="rect">
            <a:avLst/>
          </a:prstGeom>
        </p:spPr>
        <p:txBody>
          <a:bodyPr/>
          <a:lstStyle/>
          <a:p>
            <a:pPr/>
          </a:p>
        </p:txBody>
      </p:sp>
      <p:sp>
        <p:nvSpPr>
          <p:cNvPr id="931" name="Shape 931"/>
          <p:cNvSpPr/>
          <p:nvPr>
            <p:ph type="body" sz="quarter" idx="1"/>
          </p:nvPr>
        </p:nvSpPr>
        <p:spPr>
          <a:prstGeom prst="rect">
            <a:avLst/>
          </a:prstGeom>
        </p:spPr>
        <p:txBody>
          <a:bodyPr/>
          <a:lstStyle/>
          <a:p>
            <a:pPr/>
            <a:r>
              <a:t>Creating uplifting interactions is also a key consideration for retailers moving forward as consumers want to connect with brands or platforms in a positive way.</a:t>
            </a:r>
          </a:p>
          <a:p>
            <a:pPr/>
            <a:r>
              <a:t>Creative collaborations and giving back are great ways to do this and some examples include</a:t>
            </a:r>
          </a:p>
          <a:p>
            <a:pPr/>
          </a:p>
          <a:p>
            <a:pPr/>
            <a:r>
              <a:t>The Canadian brewery on the left who collaborated with illustrator </a:t>
            </a:r>
            <a:r>
              <a:rPr b="1"/>
              <a:t>Kate Dehler </a:t>
            </a:r>
            <a:r>
              <a:t>to design uplifting packaging for their create Friend Zone beer., where are the </a:t>
            </a:r>
            <a:r>
              <a:rPr sz="1800"/>
              <a:t>profits e go towards a charity that supports those effected by autism.  </a:t>
            </a:r>
            <a:endParaRPr sz="1800"/>
          </a:p>
          <a:p>
            <a:pPr>
              <a:defRPr sz="1800"/>
            </a:pPr>
            <a:r>
              <a:t>and</a:t>
            </a:r>
          </a:p>
          <a:p>
            <a:pPr/>
            <a:r>
              <a:t>A new social media up growing in popularity with gen z, where users can anonymously compliment their friends or crushes.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7" name="Shape 937"/>
          <p:cNvSpPr/>
          <p:nvPr>
            <p:ph type="sldImg"/>
          </p:nvPr>
        </p:nvSpPr>
        <p:spPr>
          <a:prstGeom prst="rect">
            <a:avLst/>
          </a:prstGeom>
        </p:spPr>
        <p:txBody>
          <a:bodyPr/>
          <a:lstStyle/>
          <a:p>
            <a:pPr/>
          </a:p>
        </p:txBody>
      </p:sp>
      <p:sp>
        <p:nvSpPr>
          <p:cNvPr id="938" name="Shape 938"/>
          <p:cNvSpPr/>
          <p:nvPr>
            <p:ph type="body" sz="quarter" idx="1"/>
          </p:nvPr>
        </p:nvSpPr>
        <p:spPr>
          <a:prstGeom prst="rect">
            <a:avLst/>
          </a:prstGeom>
        </p:spPr>
        <p:txBody>
          <a:bodyPr/>
          <a:lstStyle/>
          <a:p>
            <a:pPr>
              <a:defRPr sz="1600"/>
            </a:pPr>
            <a:r>
              <a:t>Feeling connected and forging relationships with brands  is an increasingly important  priority for consumer. . Clever brands offer opportunities for investment and part-ownership that will cement a deeper bond with their customers.</a:t>
            </a:r>
          </a:p>
          <a:p>
            <a:pPr>
              <a:defRPr sz="1600"/>
            </a:pPr>
          </a:p>
          <a:p>
            <a:pPr>
              <a:defRPr b="1" sz="1600"/>
            </a:pPr>
            <a:r>
              <a:t>Ruka</a:t>
            </a:r>
            <a:r>
              <a:rPr b="0"/>
              <a:t> is a hair brand committed to developing safe, ethical and high-quality products for women with afro and curly hair. The brand launched their crowdfund campaign inNovember 2022 and within 8 days received £718,840, with Gen Z and Millennial consumers being the largest group of investors</a:t>
            </a:r>
            <a:endParaRPr b="0"/>
          </a:p>
          <a:p>
            <a:pPr>
              <a:defRPr sz="1600"/>
            </a:pPr>
          </a:p>
          <a:p>
            <a:pPr>
              <a:defRPr b="1" sz="1600"/>
            </a:pPr>
            <a:r>
              <a:t>Starbucks</a:t>
            </a:r>
            <a:r>
              <a:rPr b="0"/>
              <a:t> has released its first membership program for Web 3 named </a:t>
            </a:r>
            <a:r>
              <a:rPr b="0" i="1"/>
              <a:t>Starbucks Odyssey. </a:t>
            </a:r>
            <a:r>
              <a:rPr b="0"/>
              <a:t>The program sold out in less than 20 minutes after the launch. It includes paid collections of NFT stamps each priced at 100 dollars., that offer customers additional perks and new benefits, such as “immersive coffee experiences that customers cant get anywhere else”.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6" name="Shape 946"/>
          <p:cNvSpPr/>
          <p:nvPr>
            <p:ph type="sldImg"/>
          </p:nvPr>
        </p:nvSpPr>
        <p:spPr>
          <a:prstGeom prst="rect">
            <a:avLst/>
          </a:prstGeom>
        </p:spPr>
        <p:txBody>
          <a:bodyPr/>
          <a:lstStyle/>
          <a:p>
            <a:pPr/>
          </a:p>
        </p:txBody>
      </p:sp>
      <p:sp>
        <p:nvSpPr>
          <p:cNvPr id="947" name="Shape 947"/>
          <p:cNvSpPr/>
          <p:nvPr>
            <p:ph type="body" sz="quarter" idx="1"/>
          </p:nvPr>
        </p:nvSpPr>
        <p:spPr>
          <a:prstGeom prst="rect">
            <a:avLst/>
          </a:prstGeom>
        </p:spPr>
        <p:txBody>
          <a:bodyPr/>
          <a:lstStyle/>
          <a:p>
            <a:pPr>
              <a:defRPr sz="1400"/>
            </a:pPr>
            <a:r>
              <a:t>As consumers reject empty statements around sustainability, they increasingly demand more transparency from brands around their strategy for ‘good growth’ that’s mindful of people and planet. Brands seek help from community members in order to make an authentic impact. For example</a:t>
            </a:r>
          </a:p>
          <a:p>
            <a:pPr>
              <a:defRPr sz="1400"/>
            </a:pPr>
          </a:p>
          <a:p>
            <a:pPr>
              <a:defRPr b="1" sz="1400"/>
            </a:pPr>
            <a:r>
              <a:t>Voyagers</a:t>
            </a:r>
            <a:r>
              <a:rPr b="0"/>
              <a:t> is a new youth led platform that’s tackling sustainability in a genuine, impactful way, and enabling  young changemakers to advise the business world on sustainability what they can do better.</a:t>
            </a:r>
            <a:endParaRPr b="0"/>
          </a:p>
          <a:p>
            <a:pPr>
              <a:defRPr sz="1400"/>
            </a:pPr>
          </a:p>
          <a:p>
            <a:pPr>
              <a:defRPr b="1" sz="1400"/>
            </a:pPr>
            <a:r>
              <a:t>Soap and cleaning brand Faith In Nature</a:t>
            </a:r>
            <a:r>
              <a:rPr b="0"/>
              <a:t>, has appointed a ‘nature guardian’ to give a voice to nature in their business. The brand claim to be the the first company in the world to give nature a formal vote on corporate decisions that might affect it.</a:t>
            </a:r>
            <a:endParaRPr b="0"/>
          </a:p>
          <a:p>
            <a:pPr>
              <a:defRPr sz="1400"/>
            </a:pPr>
          </a:p>
          <a:p>
            <a:pPr>
              <a:defRPr sz="1400"/>
            </a:pPr>
            <a:r>
              <a:t>And Coat brand </a:t>
            </a:r>
            <a:r>
              <a:rPr b="1"/>
              <a:t>Marfa Stance</a:t>
            </a:r>
            <a:r>
              <a:t> recognize that our desire for fashion isn’t necessarily good for us or the environment and have created pieces that are designed to be enhanced, rather than replaced, with add-on accessories designed for year-round wearability and newness.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2" name="Shape 952"/>
          <p:cNvSpPr/>
          <p:nvPr>
            <p:ph type="sldImg"/>
          </p:nvPr>
        </p:nvSpPr>
        <p:spPr>
          <a:prstGeom prst="rect">
            <a:avLst/>
          </a:prstGeom>
        </p:spPr>
        <p:txBody>
          <a:bodyPr/>
          <a:lstStyle/>
          <a:p>
            <a:pPr/>
          </a:p>
        </p:txBody>
      </p:sp>
      <p:sp>
        <p:nvSpPr>
          <p:cNvPr id="953" name="Shape 953"/>
          <p:cNvSpPr/>
          <p:nvPr>
            <p:ph type="body" sz="quarter" idx="1"/>
          </p:nvPr>
        </p:nvSpPr>
        <p:spPr>
          <a:prstGeom prst="rect">
            <a:avLst/>
          </a:prstGeom>
        </p:spPr>
        <p:txBody>
          <a:bodyPr/>
          <a:lstStyle/>
          <a:p>
            <a:pPr/>
            <a:r>
              <a:t>As a reaction to the cost of living crisis or the cossie livs as it has been rebranded by gen Z. Consumers look to brands that are sensitive to the issues they face buy offering supportive solutions or funs solutions to saving money. </a:t>
            </a:r>
          </a:p>
          <a:p>
            <a:pPr/>
          </a:p>
          <a:p>
            <a:pPr/>
            <a:r>
              <a:t>Ikea have a new campaign called Home is where the Smart is, that helps consumers to gain satisfaction from being price savvy while still bringing joy.</a:t>
            </a:r>
          </a:p>
          <a:p>
            <a:pPr/>
          </a:p>
          <a:p>
            <a:pPr/>
            <a:r>
              <a:t>And Uniglo have seen massive success with their value cult cult nylon bag that costs £14.90 –named the hottest product for Q1 2023. illustrating the growing appeal of a good value style.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8" name="Shape 958"/>
          <p:cNvSpPr/>
          <p:nvPr>
            <p:ph type="sldImg"/>
          </p:nvPr>
        </p:nvSpPr>
        <p:spPr>
          <a:prstGeom prst="rect">
            <a:avLst/>
          </a:prstGeom>
        </p:spPr>
        <p:txBody>
          <a:bodyPr/>
          <a:lstStyle/>
          <a:p>
            <a:pPr/>
          </a:p>
        </p:txBody>
      </p:sp>
      <p:sp>
        <p:nvSpPr>
          <p:cNvPr id="959" name="Shape 959"/>
          <p:cNvSpPr/>
          <p:nvPr>
            <p:ph type="body" sz="quarter" idx="1"/>
          </p:nvPr>
        </p:nvSpPr>
        <p:spPr>
          <a:prstGeom prst="rect">
            <a:avLst/>
          </a:prstGeom>
        </p:spPr>
        <p:txBody>
          <a:bodyPr/>
          <a:lstStyle/>
          <a:p>
            <a:pPr>
              <a:defRPr sz="1400"/>
            </a:pPr>
            <a:r>
              <a:t>And finally  - a side effect of today’s fast-paced, more-is-more society, sees consumers become increasingly overwhelmed with the constant availability of information, imagery and options. Theyy increasingly want to slow down and engage with curated services that make their life more meaningful.</a:t>
            </a:r>
          </a:p>
          <a:p>
            <a:pPr>
              <a:defRPr sz="1400"/>
            </a:pPr>
          </a:p>
          <a:p>
            <a:pPr>
              <a:defRPr sz="1400"/>
            </a:pPr>
            <a:r>
              <a:t>Danish brand </a:t>
            </a:r>
            <a:r>
              <a:rPr b="1"/>
              <a:t>Telka</a:t>
            </a:r>
            <a:r>
              <a:t> have opened their first store in Copenhagen, presenting a carefully curated collection inspired by modern domesticity. The retail experience offers a less-is-more approach, allowing customers time to fully appreciate each product experience a high level of service and attention.</a:t>
            </a:r>
          </a:p>
          <a:p>
            <a:pPr>
              <a:defRPr sz="1400"/>
            </a:pPr>
          </a:p>
          <a:p>
            <a:pPr>
              <a:defRPr sz="1400"/>
            </a:pPr>
            <a:r>
              <a:t>And </a:t>
            </a:r>
          </a:p>
          <a:p>
            <a:pPr>
              <a:defRPr b="1" sz="1400"/>
            </a:pPr>
            <a:r>
              <a:t>Old Town</a:t>
            </a:r>
            <a:r>
              <a:rPr b="0"/>
              <a:t> is a made-to-order Norfolk based fashion label and tailoring service that creates bespoke garments. Customers are advised to visit the physical shop and have items altered to ensure the correct fit. Although seemingly inconvenient, this service offers consumers the chance to enjoy being part of the production stage and align themselves with the act of slow living.</a:t>
            </a:r>
            <a:endParaRPr b="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4" name="Shape 964"/>
          <p:cNvSpPr/>
          <p:nvPr>
            <p:ph type="sldImg"/>
          </p:nvPr>
        </p:nvSpPr>
        <p:spPr>
          <a:prstGeom prst="rect">
            <a:avLst/>
          </a:prstGeom>
        </p:spPr>
        <p:txBody>
          <a:bodyPr/>
          <a:lstStyle/>
          <a:p>
            <a:pPr/>
          </a:p>
        </p:txBody>
      </p:sp>
      <p:sp>
        <p:nvSpPr>
          <p:cNvPr id="965" name="Shape 965"/>
          <p:cNvSpPr/>
          <p:nvPr>
            <p:ph type="body" sz="quarter" idx="1"/>
          </p:nvPr>
        </p:nvSpPr>
        <p:spPr>
          <a:prstGeom prst="rect">
            <a:avLst/>
          </a:prstGeom>
        </p:spPr>
        <p:txBody>
          <a:bodyPr/>
          <a:lstStyle/>
          <a:p>
            <a:pPr/>
            <a:r>
              <a:t>Welcome Im JK and Im going to talk you through USP who we are, what we do and how we could help you across some or all of your businessses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9" name="Shape 979"/>
          <p:cNvSpPr/>
          <p:nvPr>
            <p:ph type="sldImg"/>
          </p:nvPr>
        </p:nvSpPr>
        <p:spPr>
          <a:prstGeom prst="rect">
            <a:avLst/>
          </a:prstGeom>
        </p:spPr>
        <p:txBody>
          <a:bodyPr/>
          <a:lstStyle/>
          <a:p>
            <a:pPr/>
          </a:p>
        </p:txBody>
      </p:sp>
      <p:sp>
        <p:nvSpPr>
          <p:cNvPr id="980" name="Shape 980"/>
          <p:cNvSpPr/>
          <p:nvPr>
            <p:ph type="body" sz="quarter" idx="1"/>
          </p:nvPr>
        </p:nvSpPr>
        <p:spPr>
          <a:prstGeom prst="rect">
            <a:avLst/>
          </a:prstGeom>
        </p:spPr>
        <p:txBody>
          <a:bodyPr/>
          <a:lstStyle/>
          <a:p>
            <a:pPr>
              <a:defRPr>
                <a:latin typeface="Arial"/>
                <a:ea typeface="Arial"/>
                <a:cs typeface="Arial"/>
                <a:sym typeface="Arial"/>
              </a:defRPr>
            </a:pPr>
            <a:r>
              <a:t>Lets start with a light touch on what's coming up in legislation changes – you wont want me talking through legislation for the next 20 mins! </a:t>
            </a:r>
          </a:p>
          <a:p>
            <a:pPr>
              <a:defRPr>
                <a:latin typeface="Arial"/>
                <a:ea typeface="Arial"/>
                <a:cs typeface="Arial"/>
                <a:sym typeface="Arial"/>
              </a:defRPr>
            </a:pPr>
          </a:p>
          <a:p>
            <a:pPr>
              <a:defRPr>
                <a:latin typeface="Arial"/>
                <a:ea typeface="Arial"/>
                <a:cs typeface="Arial"/>
                <a:sym typeface="Arial"/>
              </a:defRPr>
            </a:pPr>
            <a:r>
              <a:t>Three key proposals unveiled in the Chancellor’s Spring Budget which aim to keep people in employment, and promote their return to work, through enhanced accessibility to childcare, improved support for disabled people in the workplace, and ‘returnership’ initiatives targeted at those who have withdrawn from the workforce</a:t>
            </a:r>
          </a:p>
          <a:p>
            <a:pPr>
              <a:defRPr>
                <a:latin typeface="Arial"/>
                <a:ea typeface="Arial"/>
                <a:cs typeface="Arial"/>
                <a:sym typeface="Arial"/>
              </a:defRPr>
            </a:pPr>
          </a:p>
          <a:p>
            <a:pPr>
              <a:defRPr>
                <a:latin typeface="Arial"/>
                <a:ea typeface="Arial"/>
                <a:cs typeface="Arial"/>
                <a:sym typeface="Arial"/>
              </a:defRPr>
            </a:pPr>
            <a:r>
              <a:t>The second section covers five key proposals related to Employment Bills that are currently being discussed in Parliament, many of which stand to enhance the rights of working parents and carers</a:t>
            </a:r>
          </a:p>
          <a:p>
            <a:pPr>
              <a:defRPr>
                <a:latin typeface="Arial"/>
                <a:ea typeface="Arial"/>
                <a:cs typeface="Arial"/>
                <a:sym typeface="Arial"/>
              </a:defRPr>
            </a:pPr>
          </a:p>
          <a:p>
            <a:pPr>
              <a:defRPr>
                <a:latin typeface="Arial"/>
                <a:ea typeface="Arial"/>
                <a:cs typeface="Arial"/>
                <a:sym typeface="Arial"/>
              </a:defRPr>
            </a:pPr>
            <a:r>
              <a:t>Understanding these changes is essential for us to ensure we remain compliant with the law and support our employees in the best possible way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4" name="Shape 984"/>
          <p:cNvSpPr/>
          <p:nvPr>
            <p:ph type="sldImg"/>
          </p:nvPr>
        </p:nvSpPr>
        <p:spPr>
          <a:prstGeom prst="rect">
            <a:avLst/>
          </a:prstGeom>
        </p:spPr>
        <p:txBody>
          <a:bodyPr/>
          <a:lstStyle/>
          <a:p>
            <a:pPr/>
          </a:p>
        </p:txBody>
      </p:sp>
      <p:sp>
        <p:nvSpPr>
          <p:cNvPr id="985" name="Shape 985"/>
          <p:cNvSpPr/>
          <p:nvPr>
            <p:ph type="body" sz="quarter" idx="1"/>
          </p:nvPr>
        </p:nvSpPr>
        <p:spPr>
          <a:prstGeom prst="rect">
            <a:avLst/>
          </a:prstGeom>
        </p:spPr>
        <p:txBody>
          <a:bodyPr/>
          <a:lstStyle/>
          <a:p>
            <a:pPr>
              <a:defRPr>
                <a:latin typeface="Arial"/>
                <a:ea typeface="Arial"/>
                <a:cs typeface="Arial"/>
                <a:sym typeface="Arial"/>
              </a:defRPr>
            </a:pPr>
            <a:r>
              <a:t>Measures to enhance accessibility to childcare</a:t>
            </a:r>
          </a:p>
          <a:p>
            <a:pPr>
              <a:defRPr>
                <a:latin typeface="Arial"/>
                <a:ea typeface="Arial"/>
                <a:cs typeface="Arial"/>
                <a:sym typeface="Arial"/>
              </a:defRPr>
            </a:pPr>
          </a:p>
          <a:p>
            <a:pPr>
              <a:defRPr>
                <a:latin typeface="Arial"/>
                <a:ea typeface="Arial"/>
                <a:cs typeface="Arial"/>
                <a:sym typeface="Arial"/>
              </a:defRPr>
            </a:pPr>
            <a:r>
              <a:t>Currently, around 435,000 parents in England are not working due to their caring responsibilities for children under three years of age - From April 2024, working parents of two-yearolds will be able to access 15 hours of free childcare per week, benefiting parents of up to 285,000 children.</a:t>
            </a:r>
          </a:p>
          <a:p>
            <a:pPr>
              <a:defRPr>
                <a:latin typeface="Arial"/>
                <a:ea typeface="Arial"/>
                <a:cs typeface="Arial"/>
                <a:sym typeface="Arial"/>
              </a:defRPr>
            </a:pPr>
          </a:p>
          <a:p>
            <a:pPr>
              <a:defRPr>
                <a:latin typeface="Arial"/>
                <a:ea typeface="Arial"/>
                <a:cs typeface="Arial"/>
                <a:sym typeface="Arial"/>
              </a:defRPr>
            </a:pPr>
            <a:r>
              <a:t>From September 2024, this will be extended to working parents of children aged nine months to two years, benefiting parents of up to 640,000 children. • From September 2025, all eligible working parents of children aged nine months to three years will be able to access 30 hours of free childcare per week.</a:t>
            </a:r>
          </a:p>
          <a:p>
            <a:pPr>
              <a:defRPr>
                <a:latin typeface="Arial"/>
                <a:ea typeface="Arial"/>
                <a:cs typeface="Arial"/>
                <a:sym typeface="Arial"/>
              </a:defRPr>
            </a:pPr>
          </a:p>
          <a:p>
            <a:pPr>
              <a:defRPr>
                <a:latin typeface="Arial"/>
                <a:ea typeface="Arial"/>
                <a:cs typeface="Arial"/>
                <a:sym typeface="Arial"/>
              </a:defRPr>
            </a:pPr>
            <a:r>
              <a:t>Improved support for disabled people in the workplace and measures to help long-term sick and disabled people back into employment - The background: Conditions such as back pain and neck and upper limb problems, known as musculoskeletal disorders or MSDs, can result in considerable time off work. In fact, in 2021, MSDs accounted for 13.4% of all sickness absences, resulting in 23.3 million days lost. - timeframe for implementation remains unknown, but changes will be beneficial to businesses and their employees</a:t>
            </a:r>
          </a:p>
          <a:p>
            <a:pPr>
              <a:defRPr>
                <a:latin typeface="Arial"/>
                <a:ea typeface="Arial"/>
                <a:cs typeface="Arial"/>
                <a:sym typeface="Arial"/>
              </a:defRPr>
            </a:pPr>
          </a:p>
          <a:p>
            <a:pPr>
              <a:defRPr>
                <a:latin typeface="Arial"/>
                <a:ea typeface="Arial"/>
                <a:cs typeface="Arial"/>
                <a:sym typeface="Arial"/>
              </a:defRPr>
            </a:pPr>
            <a:r>
              <a:t>‘Returnerships’ for over-50s - The background: UK businesses have been battling severe worker shortages over the past two years, partly due to high numbers of people over 50 leaving the workforce.</a:t>
            </a:r>
          </a:p>
          <a:p>
            <a:pPr>
              <a:defRPr>
                <a:latin typeface="Arial"/>
                <a:ea typeface="Arial"/>
                <a:cs typeface="Arial"/>
                <a:sym typeface="Arial"/>
              </a:defRPr>
            </a:pPr>
          </a:p>
          <a:p>
            <a:pPr>
              <a:defRPr>
                <a:latin typeface="Arial"/>
                <a:ea typeface="Arial"/>
                <a:cs typeface="Arial"/>
                <a:sym typeface="Arial"/>
              </a:defRPr>
            </a:pPr>
            <a:r>
              <a:t>Between May and July 2022, there were 386,096 more economically inactive adults aged 50 to 64 years than in the pre-pandemic period.</a:t>
            </a:r>
            <a:r>
              <a:rPr>
                <a:latin typeface="+mn-lt"/>
                <a:ea typeface="+mn-ea"/>
                <a:cs typeface="+mn-cs"/>
                <a:sym typeface="Calibri"/>
              </a:rPr>
              <a:t> </a:t>
            </a:r>
            <a:r>
              <a:t>The government’s returnership proposals offer a structured and supportive pathway back into the workforce and could help to promote greater diversity and inclusion, fill skills gaps, and address labour shortages in certain industries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9" name="Shape 989"/>
          <p:cNvSpPr/>
          <p:nvPr>
            <p:ph type="sldImg"/>
          </p:nvPr>
        </p:nvSpPr>
        <p:spPr>
          <a:prstGeom prst="rect">
            <a:avLst/>
          </a:prstGeom>
        </p:spPr>
        <p:txBody>
          <a:bodyPr/>
          <a:lstStyle/>
          <a:p>
            <a:pPr/>
          </a:p>
        </p:txBody>
      </p:sp>
      <p:sp>
        <p:nvSpPr>
          <p:cNvPr id="990" name="Shape 990"/>
          <p:cNvSpPr/>
          <p:nvPr>
            <p:ph type="body" sz="quarter" idx="1"/>
          </p:nvPr>
        </p:nvSpPr>
        <p:spPr>
          <a:prstGeom prst="rect">
            <a:avLst/>
          </a:prstGeom>
        </p:spPr>
        <p:txBody>
          <a:bodyPr/>
          <a:lstStyle/>
          <a:p>
            <a:pPr>
              <a:defRPr>
                <a:latin typeface="Arial"/>
                <a:ea typeface="Arial"/>
                <a:cs typeface="Arial"/>
                <a:sym typeface="Arial"/>
              </a:defRPr>
            </a:pPr>
            <a:r>
              <a:t>The legal bit…..all very fluid and not yet law</a:t>
            </a:r>
          </a:p>
          <a:p>
            <a:pPr>
              <a:defRPr>
                <a:latin typeface="Arial"/>
                <a:ea typeface="Arial"/>
                <a:cs typeface="Arial"/>
                <a:sym typeface="Arial"/>
              </a:defRPr>
            </a:pPr>
          </a:p>
          <a:p>
            <a:pPr>
              <a:defRPr>
                <a:latin typeface="Arial"/>
                <a:ea typeface="Arial"/>
                <a:cs typeface="Arial"/>
                <a:sym typeface="Arial"/>
              </a:defRPr>
            </a:pPr>
            <a:r>
              <a:t>Many of the employment-related Bills currently making their way through Parliament have been on the table for several years; however, with the COVID pandemic largely behind us and a general election looming, there appears to be a real push towards a successful outcome, meaning we could see some legislative changes implemented in 2023. While there are no guarantees in terms of introduction dates, here are five key proposals to keep on your radar this year</a:t>
            </a:r>
          </a:p>
          <a:p>
            <a:pPr>
              <a:defRPr>
                <a:latin typeface="Arial"/>
                <a:ea typeface="Arial"/>
                <a:cs typeface="Arial"/>
                <a:sym typeface="Arial"/>
              </a:defRPr>
            </a:pPr>
          </a:p>
          <a:p>
            <a:pPr marL="342900" indent="-342900">
              <a:buSzPct val="100000"/>
              <a:buAutoNum type="arabicParenR" startAt="1"/>
              <a:defRPr>
                <a:latin typeface="Arial"/>
                <a:ea typeface="Arial"/>
                <a:cs typeface="Arial"/>
                <a:sym typeface="Arial"/>
              </a:defRPr>
            </a:pPr>
            <a:r>
              <a:t>Making flexible working a day one right. This would mean that employees won’t need to have completed 26 weeks’ service before making a request, as they currently do. • Requiring employers to consult with the employee if they may reject the request. Note that this is already considered best practice, so is unlikely to change much. • Allowing employees to make two requests in any 12-month period, rather than one. • Reducing the timeframe for dealing with a request from three months to two months. • Removing the current requirement for employees to explain what effect, if any, the change they are requesting would have on the employer and how this might be dealt with. - No employee will have the right to demand a change to their hours or place of work.</a:t>
            </a:r>
          </a:p>
          <a:p>
            <a:pPr>
              <a:defRPr>
                <a:latin typeface="Arial"/>
                <a:ea typeface="Arial"/>
                <a:cs typeface="Arial"/>
                <a:sym typeface="Arial"/>
              </a:defRPr>
            </a:pPr>
          </a:p>
          <a:p>
            <a:pPr>
              <a:defRPr>
                <a:latin typeface="Arial"/>
                <a:ea typeface="Arial"/>
                <a:cs typeface="Arial"/>
                <a:sym typeface="Arial"/>
              </a:defRPr>
            </a:pPr>
            <a:r>
              <a:t>2) Around 54,000 new mothers are forced out of their jobs in Britain each year.  ntention to extend redundancy protection for pregnant employees until six months after the end of their maternity leave (currently, protection only covers the maternity period).</a:t>
            </a:r>
          </a:p>
          <a:p>
            <a:pPr>
              <a:defRPr>
                <a:latin typeface="Arial"/>
                <a:ea typeface="Arial"/>
                <a:cs typeface="Arial"/>
                <a:sym typeface="Arial"/>
              </a:defRPr>
            </a:pPr>
          </a:p>
          <a:p>
            <a:pPr/>
            <a:r>
              <a:t>3) Bill would introduce the right to a week’s unpaid leave for carers - protected from dismissal or any detriment as a result of having taken time off. In 2020, the number of people in paid work who were also providing unpaid care increased to over 7 million – and, on average, 600 people a day leave work due to their caring responsibilities</a:t>
            </a:r>
          </a:p>
          <a:p>
            <a:pPr/>
          </a:p>
          <a:p>
            <a:pPr/>
            <a:r>
              <a:t>4) This new right is expected to provide both parents with up to 12 weeks’ of paid leave and would be in addition to other leave entitlements, such as maternity and paternity leave – late 24/early 2025</a:t>
            </a:r>
          </a:p>
          <a:p>
            <a:pPr/>
          </a:p>
          <a:p>
            <a:pPr/>
            <a:r>
              <a:t>5) EU – lots of changes here - The Bill will now be amended to contain a list of the retained EU laws that the government intends to revoke on 31 December 2023 - but anything not on that list will remain valid (for now)</a:t>
            </a:r>
          </a:p>
          <a:p>
            <a:pPr>
              <a:defRPr>
                <a:latin typeface="Arial"/>
                <a:ea typeface="Arial"/>
                <a:cs typeface="Arial"/>
                <a:sym typeface="Arial"/>
              </a:defRPr>
            </a:pPr>
          </a:p>
          <a:p>
            <a:pPr>
              <a:defRPr>
                <a:latin typeface="Arial"/>
                <a:ea typeface="Arial"/>
                <a:cs typeface="Arial"/>
                <a:sym typeface="Arial"/>
              </a:defRPr>
            </a:p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0" name="Shape 1000"/>
          <p:cNvSpPr/>
          <p:nvPr>
            <p:ph type="sldImg"/>
          </p:nvPr>
        </p:nvSpPr>
        <p:spPr>
          <a:prstGeom prst="rect">
            <a:avLst/>
          </a:prstGeom>
        </p:spPr>
        <p:txBody>
          <a:bodyPr/>
          <a:lstStyle/>
          <a:p>
            <a:pPr/>
          </a:p>
        </p:txBody>
      </p:sp>
      <p:sp>
        <p:nvSpPr>
          <p:cNvPr id="1001" name="Shape 1001"/>
          <p:cNvSpPr/>
          <p:nvPr>
            <p:ph type="body" sz="quarter" idx="1"/>
          </p:nvPr>
        </p:nvSpPr>
        <p:spPr>
          <a:prstGeom prst="rect">
            <a:avLst/>
          </a:prstGeom>
        </p:spPr>
        <p:txBody>
          <a:bodyPr/>
          <a:lstStyle/>
          <a:p>
            <a:pPr/>
            <a:r>
              <a:t>Top tips and stats:</a:t>
            </a:r>
          </a:p>
          <a:p>
            <a:pPr/>
          </a:p>
          <a:p>
            <a:pPr/>
            <a:r>
              <a:t>Recruitment</a:t>
            </a:r>
          </a:p>
          <a:p>
            <a:pPr marL="171450" indent="-171450">
              <a:buSzPct val="100000"/>
              <a:buFont typeface="Arial"/>
              <a:buChar char="•"/>
            </a:pPr>
            <a:r>
              <a:t>Diversity</a:t>
            </a:r>
          </a:p>
          <a:p>
            <a:pPr marL="171450" indent="-171450">
              <a:buSzPct val="100000"/>
              <a:buFont typeface="Arial"/>
              <a:buChar char="•"/>
            </a:pPr>
            <a:r>
              <a:t>Look out for Gov support</a:t>
            </a:r>
          </a:p>
          <a:p>
            <a:pPr marL="171450" indent="-171450">
              <a:buSzPct val="100000"/>
              <a:buFont typeface="Arial"/>
              <a:buChar char="•"/>
            </a:pPr>
            <a:r>
              <a:t>Prepare now for a more flexible workforce</a:t>
            </a:r>
          </a:p>
          <a:p>
            <a:pPr/>
          </a:p>
          <a:p>
            <a:pPr/>
            <a:r>
              <a:t>Absence</a:t>
            </a:r>
          </a:p>
          <a:p>
            <a:pPr marL="171450" indent="-171450">
              <a:buSzPct val="100000"/>
              <a:buFont typeface="Arial"/>
              <a:buChar char="•"/>
            </a:pPr>
            <a:r>
              <a:t>Robust RTW procedures</a:t>
            </a:r>
          </a:p>
          <a:p>
            <a:pPr marL="171450" indent="-171450">
              <a:buSzPct val="100000"/>
              <a:buFont typeface="Arial"/>
              <a:buChar char="•"/>
            </a:pPr>
            <a:r>
              <a:t>Access to an EAP</a:t>
            </a:r>
          </a:p>
          <a:p>
            <a:pPr marL="171450" indent="-171450">
              <a:buSzPct val="100000"/>
              <a:buFont typeface="Arial"/>
              <a:buChar char="•"/>
            </a:pPr>
            <a:r>
              <a:t>Access to Occ Health</a:t>
            </a:r>
          </a:p>
          <a:p>
            <a:pPr marL="171450" indent="-171450">
              <a:buSzPct val="100000"/>
              <a:buFont typeface="Arial"/>
              <a:buChar char="•"/>
            </a:pPr>
          </a:p>
          <a:p>
            <a:pPr/>
            <a:r>
              <a:t>DiR</a:t>
            </a:r>
          </a:p>
          <a:p>
            <a:pPr marL="171450" indent="-171450">
              <a:buSzPct val="100000"/>
              <a:buFont typeface="Arial"/>
              <a:buChar char="•"/>
            </a:pPr>
            <a:r>
              <a:t>Access to courses</a:t>
            </a:r>
          </a:p>
          <a:p>
            <a:pPr marL="171450" indent="-171450">
              <a:buSzPct val="100000"/>
              <a:buFont typeface="Arial"/>
              <a:buChar char="•"/>
            </a:pPr>
            <a:r>
              <a:t>Access to webinars for all</a:t>
            </a:r>
          </a:p>
          <a:p>
            <a:pPr marL="171450" indent="-171450">
              <a:buSzPct val="100000"/>
              <a:buFont typeface="Arial"/>
              <a:buChar char="•"/>
            </a:pPr>
            <a:r>
              <a:t>Insights and Newsletters</a:t>
            </a:r>
          </a:p>
          <a:p>
            <a:pPr marL="171450" indent="-171450">
              <a:buSzPct val="100000"/>
              <a:buFont typeface="Arial"/>
              <a:buChar char="•"/>
            </a:pPr>
            <a:r>
              <a:t>Tooolkits</a:t>
            </a:r>
          </a:p>
          <a:p>
            <a:pPr marL="171450" indent="-171450">
              <a:buSzPct val="100000"/>
              <a:buFont typeface="Arial"/>
              <a:buChar char="•"/>
            </a:pPr>
          </a:p>
          <a:p>
            <a:pPr/>
            <a:r>
              <a:t>Succession</a:t>
            </a:r>
          </a:p>
          <a:p>
            <a:pPr marL="171450" indent="-171450">
              <a:buSzPct val="100000"/>
              <a:buFont typeface="Arial"/>
              <a:buChar char="•"/>
            </a:pPr>
            <a:r>
              <a:t>How to create succession within a family business</a:t>
            </a:r>
          </a:p>
          <a:p>
            <a:pPr marL="171450" indent="-171450">
              <a:buSzPct val="100000"/>
              <a:buFont typeface="Arial"/>
              <a:buChar char="•"/>
            </a:pPr>
          </a:p>
          <a:p>
            <a:pPr marL="171450" indent="-171450">
              <a:buSzPct val="100000"/>
              <a:buFont typeface="Arial"/>
              <a:buChar char="•"/>
            </a:pPr>
          </a:p>
          <a:p>
            <a:pPr/>
          </a:p>
          <a:p>
            <a:pPr/>
          </a:p>
          <a:p>
            <a:p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8" name="Shape 1008"/>
          <p:cNvSpPr/>
          <p:nvPr>
            <p:ph type="sldImg"/>
          </p:nvPr>
        </p:nvSpPr>
        <p:spPr>
          <a:prstGeom prst="rect">
            <a:avLst/>
          </a:prstGeom>
        </p:spPr>
        <p:txBody>
          <a:bodyPr/>
          <a:lstStyle/>
          <a:p>
            <a:pPr/>
          </a:p>
        </p:txBody>
      </p:sp>
      <p:sp>
        <p:nvSpPr>
          <p:cNvPr id="1009" name="Shape 1009"/>
          <p:cNvSpPr/>
          <p:nvPr>
            <p:ph type="body" sz="quarter" idx="1"/>
          </p:nvPr>
        </p:nvSpPr>
        <p:spPr>
          <a:prstGeom prst="rect">
            <a:avLst/>
          </a:prstGeom>
        </p:spPr>
        <p:txBody>
          <a:bodyPr/>
          <a:lstStyle/>
          <a:p>
            <a:pPr/>
            <a:r>
              <a:t>The way forward – we will facilitate and explore partnerships</a:t>
            </a:r>
          </a:p>
          <a:p>
            <a:pPr/>
            <a:r>
              <a:t>•In order to access specialist advice</a:t>
            </a:r>
          </a:p>
          <a:p>
            <a:pPr/>
            <a:r>
              <a:t>•In order to be efficient, best value for money</a:t>
            </a:r>
          </a:p>
          <a:p>
            <a:pPr/>
          </a:p>
          <a:p>
            <a:pPr/>
            <a:r>
              <a:t>Key question – normally legal</a:t>
            </a:r>
          </a:p>
          <a:p>
            <a:pPr/>
            <a:r>
              <a:t>What courses – Course for that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5" name="Shape 1015"/>
          <p:cNvSpPr/>
          <p:nvPr>
            <p:ph type="sldImg"/>
          </p:nvPr>
        </p:nvSpPr>
        <p:spPr>
          <a:prstGeom prst="rect">
            <a:avLst/>
          </a:prstGeom>
        </p:spPr>
        <p:txBody>
          <a:bodyPr/>
          <a:lstStyle/>
          <a:p>
            <a:pPr/>
          </a:p>
        </p:txBody>
      </p:sp>
      <p:sp>
        <p:nvSpPr>
          <p:cNvPr id="1016" name="Shape 1016"/>
          <p:cNvSpPr/>
          <p:nvPr>
            <p:ph type="body" sz="quarter" idx="1"/>
          </p:nvPr>
        </p:nvSpPr>
        <p:spPr>
          <a:prstGeom prst="rect">
            <a:avLst/>
          </a:prstGeom>
        </p:spPr>
        <p:txBody>
          <a:bodyPr/>
          <a:lstStyle/>
          <a:p>
            <a:pPr/>
            <a:r>
              <a:t>Access to:</a:t>
            </a:r>
          </a:p>
          <a:p>
            <a:pPr/>
            <a:r>
              <a:t>EAP services</a:t>
            </a:r>
          </a:p>
          <a:p>
            <a:pPr/>
            <a:r>
              <a:t>Financial grants</a:t>
            </a:r>
          </a:p>
          <a:p>
            <a:pPr/>
            <a:r>
              <a:t>Advice</a:t>
            </a:r>
          </a:p>
          <a:p>
            <a:pPr/>
            <a:r>
              <a:t>Pay data</a:t>
            </a:r>
          </a:p>
          <a:p>
            <a:pPr/>
            <a:r>
              <a:t>Toolkits</a:t>
            </a:r>
          </a:p>
          <a:p>
            <a:pPr/>
            <a:r>
              <a:t>Newsletters – but I’m sure we all have enough of those </a:t>
            </a:r>
            <a:r>
              <a:rPr>
                <a:latin typeface="+mj-lt"/>
                <a:ea typeface="+mj-ea"/>
                <a:cs typeface="+mj-cs"/>
                <a:sym typeface="Helvetica"/>
              </a:rPr>
              <a:t>😁</a:t>
            </a:r>
            <a:endParaRPr>
              <a:latin typeface="+mj-lt"/>
              <a:ea typeface="+mj-ea"/>
              <a:cs typeface="+mj-cs"/>
              <a:sym typeface="Helvetica"/>
            </a:endParaRPr>
          </a:p>
          <a:p>
            <a:pPr/>
            <a:r>
              <a:t>Legal services</a:t>
            </a:r>
          </a:p>
          <a:p>
            <a:pPr/>
            <a:r>
              <a:t>Training courses</a:t>
            </a:r>
          </a:p>
          <a:p>
            <a:pPr/>
            <a:r>
              <a:t>Succession support</a:t>
            </a:r>
          </a:p>
          <a:p>
            <a:pPr/>
            <a:r>
              <a:t>Webinars</a:t>
            </a:r>
          </a:p>
          <a:p>
            <a:pPr/>
            <a:r>
              <a:t>Reports</a:t>
            </a:r>
          </a:p>
          <a:p>
            <a:pPr/>
          </a:p>
          <a:p>
            <a:pPr/>
            <a:r>
              <a:t>And the list goes on so watch this space…….</a:t>
            </a:r>
          </a:p>
          <a:p>
            <a:pPr/>
          </a:p>
          <a:p>
            <a:pPr/>
          </a:p>
          <a:p>
            <a:pPr/>
          </a:p>
          <a:p>
            <a:p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1" name="Shape 1021"/>
          <p:cNvSpPr/>
          <p:nvPr>
            <p:ph type="sldImg"/>
          </p:nvPr>
        </p:nvSpPr>
        <p:spPr>
          <a:prstGeom prst="rect">
            <a:avLst/>
          </a:prstGeom>
        </p:spPr>
        <p:txBody>
          <a:bodyPr/>
          <a:lstStyle/>
          <a:p>
            <a:pPr/>
          </a:p>
        </p:txBody>
      </p:sp>
      <p:sp>
        <p:nvSpPr>
          <p:cNvPr id="1022" name="Shape 1022"/>
          <p:cNvSpPr/>
          <p:nvPr>
            <p:ph type="body" sz="quarter" idx="1"/>
          </p:nvPr>
        </p:nvSpPr>
        <p:spPr>
          <a:prstGeom prst="rect">
            <a:avLst/>
          </a:prstGeom>
        </p:spPr>
        <p:txBody>
          <a:bodyPr/>
          <a:lstStyle/>
          <a:p>
            <a:pPr/>
            <a:r>
              <a:t>I’d like to share a short video on a recent Inclusion summit from Diversity in Retail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7" name="Shape 1067"/>
          <p:cNvSpPr/>
          <p:nvPr>
            <p:ph type="sldImg"/>
          </p:nvPr>
        </p:nvSpPr>
        <p:spPr>
          <a:prstGeom prst="rect">
            <a:avLst/>
          </a:prstGeom>
        </p:spPr>
        <p:txBody>
          <a:bodyPr/>
          <a:lstStyle/>
          <a:p>
            <a:pPr/>
          </a:p>
        </p:txBody>
      </p:sp>
      <p:sp>
        <p:nvSpPr>
          <p:cNvPr id="1068" name="Shape 1068"/>
          <p:cNvSpPr/>
          <p:nvPr>
            <p:ph type="body" sz="quarter" idx="1"/>
          </p:nvPr>
        </p:nvSpPr>
        <p:spPr>
          <a:prstGeom prst="rect">
            <a:avLst/>
          </a:prstGeom>
        </p:spPr>
        <p:txBody>
          <a:bodyPr/>
          <a:lstStyle/>
          <a:p>
            <a:pPr/>
            <a:r>
              <a:t>We typically work with 35 retail organisations a year including FMCG, online and multi-channel retailers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3" name="Shape 1083"/>
          <p:cNvSpPr/>
          <p:nvPr>
            <p:ph type="sldImg"/>
          </p:nvPr>
        </p:nvSpPr>
        <p:spPr>
          <a:prstGeom prst="rect">
            <a:avLst/>
          </a:prstGeom>
        </p:spPr>
        <p:txBody>
          <a:bodyPr/>
          <a:lstStyle/>
          <a:p>
            <a:pPr/>
          </a:p>
        </p:txBody>
      </p:sp>
      <p:sp>
        <p:nvSpPr>
          <p:cNvPr id="1084" name="Shape 1084"/>
          <p:cNvSpPr/>
          <p:nvPr>
            <p:ph type="body" sz="quarter" idx="1"/>
          </p:nvPr>
        </p:nvSpPr>
        <p:spPr>
          <a:prstGeom prst="rect">
            <a:avLst/>
          </a:prstGeom>
        </p:spPr>
        <p:txBody>
          <a:bodyPr/>
          <a:lstStyle/>
          <a:p>
            <a:pPr marL="342900" indent="-342900">
              <a:buSzPct val="100000"/>
              <a:buAutoNum type="arabicPeriod" startAt="1"/>
              <a:defRPr sz="1100"/>
            </a:pPr>
            <a:r>
              <a:t>Our sustainability work is supported by 3 main elements – advisory work on sustainability transformation, SUSTAINX platform and research collaborations/partnerships around social impact (e.g. Good Jobs project - most relevant for retail).</a:t>
            </a:r>
          </a:p>
          <a:p>
            <a:pPr marL="342900" indent="-342900">
              <a:buSzPct val="100000"/>
              <a:buAutoNum type="arabicPeriod" startAt="1"/>
              <a:defRPr sz="1100"/>
            </a:pPr>
            <a:r>
              <a:t>We offer a range of services from defining purpose and ‘making it matter’, through to maturity assessments, and transformation plans &amp; support. This is supported by insight, support and guidance through our SustainX platform. </a:t>
            </a:r>
          </a:p>
          <a:p>
            <a:pPr marL="342900" indent="-342900">
              <a:buSzPct val="100000"/>
              <a:buAutoNum type="arabicPeriod" startAt="1"/>
              <a:defRPr sz="1100"/>
            </a:pPr>
            <a:r>
              <a:t>We’re exploring with AIS how and what we can offer to you too to ensure you’re confident and capable to face the challenges ahead.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2" name="Shape 1102"/>
          <p:cNvSpPr/>
          <p:nvPr>
            <p:ph type="sldImg"/>
          </p:nvPr>
        </p:nvSpPr>
        <p:spPr>
          <a:prstGeom prst="rect">
            <a:avLst/>
          </a:prstGeom>
        </p:spPr>
        <p:txBody>
          <a:bodyPr/>
          <a:lstStyle/>
          <a:p>
            <a:pPr/>
          </a:p>
        </p:txBody>
      </p:sp>
      <p:sp>
        <p:nvSpPr>
          <p:cNvPr id="1103" name="Shape 1103"/>
          <p:cNvSpPr/>
          <p:nvPr>
            <p:ph type="body" sz="quarter" idx="1"/>
          </p:nvPr>
        </p:nvSpPr>
        <p:spPr>
          <a:prstGeom prst="rect">
            <a:avLst/>
          </a:prstGeom>
        </p:spPr>
        <p:txBody>
          <a:bodyPr/>
          <a:lstStyle/>
          <a:p>
            <a:pPr marL="171450" indent="-171450">
              <a:buSzPct val="100000"/>
              <a:buChar char="-"/>
            </a:pPr>
            <a:r>
              <a:t>Many businesses are still grappling with 4.0 (AI, digital, IoT etc), but whilst many are still grappling with this Industry 5.0 is on its way, expectations of business are rapidly changing – shift from focus on economic to societal value (reference Edelman trust barometer, percentage trust globally and in UK only businesses were seen as competent and ethical). So we shift from ‘doing things right’ (machine/AI) to ‘doing the right thing’ (Industry 5.0)</a:t>
            </a:r>
          </a:p>
          <a:p>
            <a:pPr marL="171450" indent="-171450">
              <a:buSzPct val="100000"/>
              <a:buChar char="-"/>
            </a:pPr>
            <a:r>
              <a:t>7/10 CEOs believe traditional growth strategies are obsolete – as we enter the ‘moral economy’, so how to navigate this….</a:t>
            </a:r>
          </a:p>
          <a:p>
            <a:pPr marL="171450" indent="-171450">
              <a:buSzPct val="100000"/>
              <a:buChar char="-"/>
            </a:pPr>
            <a:r>
              <a:t>Industry 5.0 places well-being and the worker at the centre, whilst focussing on prosperity beyond jobs and growth that respects planetary boundaries (in other words a shift from focus on economic value to societal value)</a:t>
            </a:r>
          </a:p>
          <a:p>
            <a:pPr marL="171450" indent="-171450">
              <a:buSzPct val="100000"/>
              <a:buChar char="-"/>
            </a:pPr>
            <a:r>
              <a:t>In some ways this is nothing new – we’ve talked for some time about concepts such as triple bottom line, CSR etc, but what is new in industry 5.0 is that these concepts are at the core</a:t>
            </a:r>
          </a:p>
          <a:p>
            <a:pPr marL="171450" indent="-171450">
              <a:buSzPct val="100000"/>
              <a:buChar char="-"/>
            </a:pPr>
            <a:r>
              <a:t>So what does this mean for you? Industry 5.0 has 3 pillars – human centric, resilient, sustainable. So what are the shifts you need to consider…</a:t>
            </a:r>
          </a:p>
          <a:p>
            <a:pPr lvl="1" marL="628650" indent="-171450">
              <a:buSzPct val="100000"/>
              <a:buChar char="-"/>
            </a:pPr>
            <a:r>
              <a:t>Human-centric – prioritises the well-being and satisfaction of its employees, customers and wider community (John Lewis &amp; care leavers example)</a:t>
            </a:r>
          </a:p>
          <a:p>
            <a:pPr lvl="1" marL="628650" indent="-171450">
              <a:buSzPct val="100000"/>
              <a:buChar char="-"/>
            </a:pPr>
            <a:r>
              <a:t>Resilient – how do you become anti-fragile? Resilient strategies are agile and flexible, but more than that its about the perspectives that inform your strategy – diversity is key here, and a culture of psychological safety/trust. Diverse perspectives, culture where people can speak up and longer-term mindset (e.g. Wales and future generations act example)</a:t>
            </a:r>
          </a:p>
          <a:p>
            <a:pPr lvl="1" marL="628650" indent="-171450">
              <a:buSzPct val="100000"/>
              <a:buChar char="-"/>
            </a:pPr>
            <a:r>
              <a:t>Sustainability – here the shift is to strategies that take action on sustainability and respect planetary boundaries (to date we have been very focussed on minimising harm and/or on purpose/greenwashing). This gets back to purpose, how is your business making the world a better place, not just reducing the damage you cause. Here we are seeing lots of industry collaborations (e.g. Daimler &amp; Volvo, Railsponsible etc)</a:t>
            </a:r>
          </a:p>
          <a:p>
            <a:pPr lvl="1" marL="628650" indent="-171450">
              <a:buSzPct val="100000"/>
              <a:buChar char="-"/>
            </a:pPr>
          </a:p>
          <a:p>
            <a:pPr lvl="1" indent="457200"/>
            <a:r>
              <a:t>Could use the delta airlines story about trophy hunter….</a:t>
            </a:r>
          </a:p>
          <a:p>
            <a:pPr lvl="1" indent="457200"/>
          </a:p>
          <a:p>
            <a:pPr lvl="1" indent="457200"/>
            <a:r>
              <a:t>Hear from some members about how they are tackling this – move to talking heads video</a:t>
            </a:r>
          </a:p>
          <a:p>
            <a:pPr lvl="1" indent="457200"/>
            <a:r>
              <a:t>Introduce Jeremy to share some words of wisdom on ‘how’</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4" name="Shape 1204"/>
          <p:cNvSpPr/>
          <p:nvPr>
            <p:ph type="sldImg"/>
          </p:nvPr>
        </p:nvSpPr>
        <p:spPr>
          <a:prstGeom prst="rect">
            <a:avLst/>
          </a:prstGeom>
        </p:spPr>
        <p:txBody>
          <a:bodyPr/>
          <a:lstStyle/>
          <a:p>
            <a:pPr/>
          </a:p>
        </p:txBody>
      </p:sp>
      <p:sp>
        <p:nvSpPr>
          <p:cNvPr id="1205" name="Shape 1205"/>
          <p:cNvSpPr/>
          <p:nvPr>
            <p:ph type="body" sz="quarter" idx="1"/>
          </p:nvPr>
        </p:nvSpPr>
        <p:spPr>
          <a:prstGeom prst="rect">
            <a:avLst/>
          </a:prstGeom>
        </p:spPr>
        <p:txBody>
          <a:bodyPr/>
          <a:lstStyle/>
          <a:p>
            <a:pPr/>
            <a:r>
              <a:t>Facts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6" name="Shape 1236"/>
          <p:cNvSpPr/>
          <p:nvPr>
            <p:ph type="sldImg"/>
          </p:nvPr>
        </p:nvSpPr>
        <p:spPr>
          <a:prstGeom prst="rect">
            <a:avLst/>
          </a:prstGeom>
        </p:spPr>
        <p:txBody>
          <a:bodyPr/>
          <a:lstStyle/>
          <a:p>
            <a:pPr/>
          </a:p>
        </p:txBody>
      </p:sp>
      <p:sp>
        <p:nvSpPr>
          <p:cNvPr id="1237" name="Shape 1237"/>
          <p:cNvSpPr/>
          <p:nvPr>
            <p:ph type="body" sz="quarter" idx="1"/>
          </p:nvPr>
        </p:nvSpPr>
        <p:spPr>
          <a:prstGeom prst="rect">
            <a:avLst/>
          </a:prstGeom>
        </p:spPr>
        <p:txBody>
          <a:bodyPr/>
          <a:lstStyle/>
          <a:p>
            <a:pPr>
              <a:defRPr>
                <a:solidFill>
                  <a:srgbClr val="202122"/>
                </a:solidFill>
                <a:latin typeface="Arial"/>
                <a:ea typeface="Arial"/>
                <a:cs typeface="Arial"/>
                <a:sym typeface="Arial"/>
              </a:defRPr>
            </a:pPr>
            <a:r>
              <a:t>It is named after </a:t>
            </a:r>
            <a:r>
              <a:rPr u="sng">
                <a:solidFill>
                  <a:srgbClr val="0563C1"/>
                </a:solidFill>
                <a:uFill>
                  <a:solidFill>
                    <a:srgbClr val="0563C1"/>
                  </a:solidFill>
                </a:uFill>
                <a:hlinkClick r:id="rId3" invalidUrl="" action="" tgtFrame="" tooltip="" history="1" highlightClick="0" endSnd="0"/>
              </a:rPr>
              <a:t>Richard Swanson</a:t>
            </a:r>
            <a:r>
              <a:t>, the founder of </a:t>
            </a:r>
            <a:r>
              <a:rPr u="sng">
                <a:solidFill>
                  <a:srgbClr val="0563C1"/>
                </a:solidFill>
                <a:uFill>
                  <a:solidFill>
                    <a:srgbClr val="0563C1"/>
                  </a:solidFill>
                </a:uFill>
                <a:hlinkClick r:id="rId4" invalidUrl="" action="" tgtFrame="" tooltip="" history="1" highlightClick="0" endSnd="0"/>
              </a:rPr>
              <a:t>SunPower Corporation</a:t>
            </a:r>
            <a:r>
              <a:t>, a solar panel manufacturer.</a:t>
            </a:r>
            <a:r>
              <a:rPr baseline="30000" u="sng">
                <a:solidFill>
                  <a:srgbClr val="0563C1"/>
                </a:solidFill>
                <a:uFill>
                  <a:solidFill>
                    <a:srgbClr val="0563C1"/>
                  </a:solidFill>
                </a:uFill>
                <a:hlinkClick r:id="rId5" invalidUrl="" action="" tgtFrame="" tooltip="" history="1" highlightClick="0" endSnd="0"/>
              </a:rPr>
              <a:t>[2]</a:t>
            </a:r>
            <a:r>
              <a:t> The term </a:t>
            </a:r>
            <a:r>
              <a:rPr i="1"/>
              <a:t>Swanson's Law</a:t>
            </a:r>
            <a:r>
              <a:t>appears to have originated with an article in </a:t>
            </a:r>
            <a:r>
              <a:rPr i="1" u="sng">
                <a:solidFill>
                  <a:srgbClr val="0563C1"/>
                </a:solidFill>
                <a:uFill>
                  <a:solidFill>
                    <a:srgbClr val="0563C1"/>
                  </a:solidFill>
                </a:uFill>
                <a:hlinkClick r:id="rId6" invalidUrl="" action="" tgtFrame="" tooltip="" history="1" highlightClick="0" endSnd="0"/>
              </a:rPr>
              <a:t>The Economist</a:t>
            </a:r>
            <a:r>
              <a:t> published in late 2012.</a:t>
            </a:r>
            <a:r>
              <a:rPr baseline="30000" u="sng">
                <a:solidFill>
                  <a:srgbClr val="0563C1"/>
                </a:solidFill>
                <a:uFill>
                  <a:solidFill>
                    <a:srgbClr val="0563C1"/>
                  </a:solidFill>
                </a:uFill>
                <a:hlinkClick r:id="rId7" invalidUrl="" action="" tgtFrame="" tooltip="" history="1" highlightClick="0" endSnd="0"/>
              </a:rPr>
              <a:t>[3]</a:t>
            </a:r>
            <a:r>
              <a:rPr baseline="30000" u="sng">
                <a:solidFill>
                  <a:srgbClr val="0563C1"/>
                </a:solidFill>
                <a:uFill>
                  <a:solidFill>
                    <a:srgbClr val="0563C1"/>
                  </a:solidFill>
                </a:uFill>
                <a:hlinkClick r:id="rId8" invalidUrl="" action="" tgtFrame="" tooltip="" history="1" highlightClick="0" endSnd="0"/>
              </a:rPr>
              <a:t>[4]</a:t>
            </a:r>
            <a:r>
              <a:t> Swanson had been presenting such curves at technical conferences for several years.</a:t>
            </a:r>
            <a:r>
              <a:rPr baseline="30000" u="sng">
                <a:solidFill>
                  <a:srgbClr val="0563C1"/>
                </a:solidFill>
                <a:uFill>
                  <a:solidFill>
                    <a:srgbClr val="0563C1"/>
                  </a:solidFill>
                </a:uFill>
                <a:hlinkClick r:id="rId9" invalidUrl="" action="" tgtFrame="" tooltip="" history="1" highlightClick="0" endSnd="0"/>
              </a:rPr>
              <a:t>[5]</a:t>
            </a:r>
            <a:r>
              <a:t> It is a </a:t>
            </a:r>
            <a:r>
              <a:rPr u="sng">
                <a:solidFill>
                  <a:srgbClr val="0563C1"/>
                </a:solidFill>
                <a:uFill>
                  <a:solidFill>
                    <a:srgbClr val="0563C1"/>
                  </a:solidFill>
                </a:uFill>
                <a:hlinkClick r:id="rId10" invalidUrl="" action="" tgtFrame="" tooltip="" history="1" highlightClick="0" endSnd="0"/>
              </a:rPr>
              <a:t>misnomer</a:t>
            </a:r>
            <a:r>
              <a:t> in that Swanson was not the first person to make this observation.</a:t>
            </a:r>
            <a:r>
              <a:rPr baseline="30000"/>
              <a:t>[</a:t>
            </a:r>
            <a:r>
              <a:rPr baseline="30000" i="1" u="sng">
                <a:solidFill>
                  <a:srgbClr val="0563C1"/>
                </a:solidFill>
                <a:uFill>
                  <a:solidFill>
                    <a:srgbClr val="0563C1"/>
                  </a:solidFill>
                </a:uFill>
                <a:hlinkClick r:id="rId11" invalidUrl="" action="" tgtFrame="" tooltip="" history="1" highlightClick="0" endSnd="0"/>
              </a:rPr>
              <a:t>citation needed</a:t>
            </a:r>
            <a:r>
              <a:rPr baseline="30000"/>
              <a:t>]</a:t>
            </a:r>
          </a:p>
          <a:p>
            <a:pPr>
              <a:defRPr>
                <a:solidFill>
                  <a:srgbClr val="202122"/>
                </a:solidFill>
                <a:latin typeface="Arial"/>
                <a:ea typeface="Arial"/>
                <a:cs typeface="Arial"/>
                <a:sym typeface="Arial"/>
              </a:defRPr>
            </a:pPr>
            <a:r>
              <a:t>Swanson's law has been compared to </a:t>
            </a:r>
            <a:r>
              <a:rPr u="sng">
                <a:solidFill>
                  <a:srgbClr val="0563C1"/>
                </a:solidFill>
                <a:uFill>
                  <a:solidFill>
                    <a:srgbClr val="0563C1"/>
                  </a:solidFill>
                </a:uFill>
                <a:hlinkClick r:id="rId12" invalidUrl="" action="" tgtFrame="" tooltip="" history="1" highlightClick="0" endSnd="0"/>
              </a:rPr>
              <a:t>Moore's law</a:t>
            </a:r>
            <a:r>
              <a:t>, which predicts the growing computing power of processors. Swanson's Law is a solar industry specific application of the more general </a:t>
            </a:r>
            <a:r>
              <a:rPr u="sng">
                <a:solidFill>
                  <a:srgbClr val="0563C1"/>
                </a:solidFill>
                <a:uFill>
                  <a:solidFill>
                    <a:srgbClr val="0563C1"/>
                  </a:solidFill>
                </a:uFill>
                <a:hlinkClick r:id="rId13" invalidUrl="" action="" tgtFrame="" tooltip="" history="1" highlightClick="0" endSnd="0"/>
              </a:rPr>
              <a:t>Wright's Law</a:t>
            </a:r>
            <a:r>
              <a:t> which states there will be a fixed cost reduction for each doubling of manufacturing volume.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png"/></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1.png"/></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9.png"/></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9.png"/></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2.png"/></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2.png"/></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2.png"/></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jpeg"/></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9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99"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00"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108" name="Title Text"/>
          <p:cNvSpPr txBox="1"/>
          <p:nvPr>
            <p:ph type="title"/>
          </p:nvPr>
        </p:nvSpPr>
        <p:spPr>
          <a:xfrm>
            <a:off x="914400" y="1122362"/>
            <a:ext cx="10363201" cy="2387601"/>
          </a:xfrm>
          <a:prstGeom prst="rect">
            <a:avLst/>
          </a:prstGeom>
        </p:spPr>
        <p:txBody>
          <a:bodyPr anchor="b"/>
          <a:lstStyle>
            <a:lvl1pPr algn="ctr">
              <a:defRPr sz="6000"/>
            </a:lvl1pPr>
          </a:lstStyle>
          <a:p>
            <a:pPr/>
            <a:r>
              <a:t>Title Text</a:t>
            </a:r>
          </a:p>
        </p:txBody>
      </p:sp>
      <p:sp>
        <p:nvSpPr>
          <p:cNvPr id="109"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10" name="Slide Number"/>
          <p:cNvSpPr txBox="1"/>
          <p:nvPr>
            <p:ph type="sldNum" sz="quarter" idx="2"/>
          </p:nvPr>
        </p:nvSpPr>
        <p:spPr>
          <a:xfrm>
            <a:off x="11095176" y="6414763"/>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17" name="Title Text"/>
          <p:cNvSpPr txBox="1"/>
          <p:nvPr>
            <p:ph type="title"/>
          </p:nvPr>
        </p:nvSpPr>
        <p:spPr>
          <a:xfrm>
            <a:off x="838200" y="365128"/>
            <a:ext cx="10515600" cy="1325563"/>
          </a:xfrm>
          <a:prstGeom prst="rect">
            <a:avLst/>
          </a:prstGeom>
        </p:spPr>
        <p:txBody>
          <a:bodyPr/>
          <a:lstStyle/>
          <a:p>
            <a:pPr/>
            <a:r>
              <a:t>Title Text</a:t>
            </a:r>
          </a:p>
        </p:txBody>
      </p:sp>
      <p:sp>
        <p:nvSpPr>
          <p:cNvPr id="118"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19" name="Slide Number"/>
          <p:cNvSpPr txBox="1"/>
          <p:nvPr>
            <p:ph type="sldNum" sz="quarter" idx="2"/>
          </p:nvPr>
        </p:nvSpPr>
        <p:spPr>
          <a:xfrm>
            <a:off x="11095176" y="6414763"/>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126" name="Title Text"/>
          <p:cNvSpPr txBox="1"/>
          <p:nvPr>
            <p:ph type="title"/>
          </p:nvPr>
        </p:nvSpPr>
        <p:spPr>
          <a:xfrm>
            <a:off x="831850" y="1709740"/>
            <a:ext cx="10515600" cy="2852738"/>
          </a:xfrm>
          <a:prstGeom prst="rect">
            <a:avLst/>
          </a:prstGeom>
        </p:spPr>
        <p:txBody>
          <a:bodyPr anchor="b"/>
          <a:lstStyle>
            <a:lvl1pPr>
              <a:defRPr sz="6000"/>
            </a:lvl1pPr>
          </a:lstStyle>
          <a:p>
            <a:pPr/>
            <a:r>
              <a:t>Title Text</a:t>
            </a:r>
          </a:p>
        </p:txBody>
      </p:sp>
      <p:sp>
        <p:nvSpPr>
          <p:cNvPr id="127" name="Body Level One…"/>
          <p:cNvSpPr txBox="1"/>
          <p:nvPr>
            <p:ph type="body" sz="quarter" idx="1"/>
          </p:nvPr>
        </p:nvSpPr>
        <p:spPr>
          <a:xfrm>
            <a:off x="831850" y="4589465"/>
            <a:ext cx="10515600" cy="1500189"/>
          </a:xfrm>
          <a:prstGeom prst="rect">
            <a:avLst/>
          </a:prstGeom>
        </p:spPr>
        <p:txBody>
          <a:bodyPr/>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28" name="Slide Number"/>
          <p:cNvSpPr txBox="1"/>
          <p:nvPr>
            <p:ph type="sldNum" sz="quarter" idx="2"/>
          </p:nvPr>
        </p:nvSpPr>
        <p:spPr>
          <a:xfrm>
            <a:off x="11095176" y="6414763"/>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135" name="Title Text"/>
          <p:cNvSpPr txBox="1"/>
          <p:nvPr>
            <p:ph type="title"/>
          </p:nvPr>
        </p:nvSpPr>
        <p:spPr>
          <a:xfrm>
            <a:off x="838200" y="365128"/>
            <a:ext cx="10515600" cy="1325563"/>
          </a:xfrm>
          <a:prstGeom prst="rect">
            <a:avLst/>
          </a:prstGeom>
        </p:spPr>
        <p:txBody>
          <a:bodyPr/>
          <a:lstStyle/>
          <a:p>
            <a:pPr/>
            <a:r>
              <a:t>Title Text</a:t>
            </a:r>
          </a:p>
        </p:txBody>
      </p:sp>
      <p:sp>
        <p:nvSpPr>
          <p:cNvPr id="136"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xfrm>
            <a:off x="11095176" y="6414763"/>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144" name="Title Text"/>
          <p:cNvSpPr txBox="1"/>
          <p:nvPr>
            <p:ph type="title"/>
          </p:nvPr>
        </p:nvSpPr>
        <p:spPr>
          <a:xfrm>
            <a:off x="839787" y="365128"/>
            <a:ext cx="10515601" cy="1325563"/>
          </a:xfrm>
          <a:prstGeom prst="rect">
            <a:avLst/>
          </a:prstGeom>
        </p:spPr>
        <p:txBody>
          <a:bodyPr/>
          <a:lstStyle/>
          <a:p>
            <a:pPr/>
            <a:r>
              <a:t>Title Text</a:t>
            </a:r>
          </a:p>
        </p:txBody>
      </p:sp>
      <p:sp>
        <p:nvSpPr>
          <p:cNvPr id="145" name="Body Level One…"/>
          <p:cNvSpPr txBox="1"/>
          <p:nvPr>
            <p:ph type="body" sz="quarter" idx="1"/>
          </p:nvPr>
        </p:nvSpPr>
        <p:spPr>
          <a:xfrm>
            <a:off x="839790" y="1681163"/>
            <a:ext cx="5157787"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146" name="Text Placeholder 4"/>
          <p:cNvSpPr/>
          <p:nvPr>
            <p:ph type="body" sz="quarter" idx="21"/>
          </p:nvPr>
        </p:nvSpPr>
        <p:spPr>
          <a:xfrm>
            <a:off x="6172201" y="1681163"/>
            <a:ext cx="5183189" cy="823913"/>
          </a:xfrm>
          <a:prstGeom prst="rect">
            <a:avLst/>
          </a:prstGeom>
        </p:spPr>
        <p:txBody>
          <a:bodyPr anchor="b"/>
          <a:lstStyle/>
          <a:p>
            <a:pPr marL="0" indent="0">
              <a:buSzTx/>
              <a:buFontTx/>
              <a:buNone/>
              <a:defRPr b="1" sz="2400"/>
            </a:pPr>
          </a:p>
        </p:txBody>
      </p:sp>
      <p:sp>
        <p:nvSpPr>
          <p:cNvPr id="147" name="Slide Number"/>
          <p:cNvSpPr txBox="1"/>
          <p:nvPr>
            <p:ph type="sldNum" sz="quarter" idx="2"/>
          </p:nvPr>
        </p:nvSpPr>
        <p:spPr>
          <a:xfrm>
            <a:off x="11095176" y="6414763"/>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154" name="Title Text"/>
          <p:cNvSpPr txBox="1"/>
          <p:nvPr>
            <p:ph type="title"/>
          </p:nvPr>
        </p:nvSpPr>
        <p:spPr>
          <a:xfrm>
            <a:off x="838200" y="365128"/>
            <a:ext cx="10515600" cy="1325563"/>
          </a:xfrm>
          <a:prstGeom prst="rect">
            <a:avLst/>
          </a:prstGeom>
        </p:spPr>
        <p:txBody>
          <a:bodyPr/>
          <a:lstStyle/>
          <a:p>
            <a:pPr/>
            <a:r>
              <a:t>Title Text</a:t>
            </a:r>
          </a:p>
        </p:txBody>
      </p:sp>
      <p:sp>
        <p:nvSpPr>
          <p:cNvPr id="155" name="Slide Number"/>
          <p:cNvSpPr txBox="1"/>
          <p:nvPr>
            <p:ph type="sldNum" sz="quarter" idx="2"/>
          </p:nvPr>
        </p:nvSpPr>
        <p:spPr>
          <a:xfrm>
            <a:off x="11095176" y="6414763"/>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62" name="Slide Number"/>
          <p:cNvSpPr txBox="1"/>
          <p:nvPr>
            <p:ph type="sldNum" sz="quarter" idx="2"/>
          </p:nvPr>
        </p:nvSpPr>
        <p:spPr>
          <a:xfrm>
            <a:off x="11095176" y="6414763"/>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169"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170" name="Body Level One…"/>
          <p:cNvSpPr txBox="1"/>
          <p:nvPr>
            <p:ph type="body" sz="half" idx="1"/>
          </p:nvPr>
        </p:nvSpPr>
        <p:spPr>
          <a:xfrm>
            <a:off x="5183189" y="987428"/>
            <a:ext cx="6172202" cy="4873626"/>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171" name="Text Placeholder 3"/>
          <p:cNvSpPr/>
          <p:nvPr>
            <p:ph type="body" sz="quarter" idx="21"/>
          </p:nvPr>
        </p:nvSpPr>
        <p:spPr>
          <a:xfrm>
            <a:off x="839788" y="2057400"/>
            <a:ext cx="3932238" cy="3811588"/>
          </a:xfrm>
          <a:prstGeom prst="rect">
            <a:avLst/>
          </a:prstGeom>
        </p:spPr>
        <p:txBody>
          <a:bodyPr/>
          <a:lstStyle/>
          <a:p>
            <a:pPr marL="0" indent="0">
              <a:buSzTx/>
              <a:buFontTx/>
              <a:buNone/>
              <a:defRPr sz="1600"/>
            </a:pPr>
          </a:p>
        </p:txBody>
      </p:sp>
      <p:sp>
        <p:nvSpPr>
          <p:cNvPr id="172" name="Slide Number"/>
          <p:cNvSpPr txBox="1"/>
          <p:nvPr>
            <p:ph type="sldNum" sz="quarter" idx="2"/>
          </p:nvPr>
        </p:nvSpPr>
        <p:spPr>
          <a:xfrm>
            <a:off x="11095176" y="6414763"/>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179"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180" name="Picture Placeholder 2"/>
          <p:cNvSpPr/>
          <p:nvPr>
            <p:ph type="pic" sz="half" idx="21"/>
          </p:nvPr>
        </p:nvSpPr>
        <p:spPr>
          <a:xfrm>
            <a:off x="5183189" y="987428"/>
            <a:ext cx="6172202" cy="4873626"/>
          </a:xfrm>
          <a:prstGeom prst="rect">
            <a:avLst/>
          </a:prstGeom>
        </p:spPr>
        <p:txBody>
          <a:bodyPr lIns="91439" rIns="91439">
            <a:noAutofit/>
          </a:bodyPr>
          <a:lstStyle/>
          <a:p>
            <a:pPr/>
          </a:p>
        </p:txBody>
      </p:sp>
      <p:sp>
        <p:nvSpPr>
          <p:cNvPr id="181"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182" name="Slide Number"/>
          <p:cNvSpPr txBox="1"/>
          <p:nvPr>
            <p:ph type="sldNum" sz="quarter" idx="2"/>
          </p:nvPr>
        </p:nvSpPr>
        <p:spPr>
          <a:xfrm>
            <a:off x="11095176" y="6414763"/>
            <a:ext cx="258624" cy="24830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ull image">
    <p:bg>
      <p:bgPr>
        <a:solidFill>
          <a:srgbClr val="FEFEFE"/>
        </a:solidFill>
      </p:bgPr>
    </p:bg>
    <p:spTree>
      <p:nvGrpSpPr>
        <p:cNvPr id="1" name=""/>
        <p:cNvGrpSpPr/>
        <p:nvPr/>
      </p:nvGrpSpPr>
      <p:grpSpPr>
        <a:xfrm>
          <a:off x="0" y="0"/>
          <a:ext cx="0" cy="0"/>
          <a:chOff x="0" y="0"/>
          <a:chExt cx="0" cy="0"/>
        </a:xfrm>
      </p:grpSpPr>
      <p:sp>
        <p:nvSpPr>
          <p:cNvPr id="189" name="Picture Placeholder 4"/>
          <p:cNvSpPr/>
          <p:nvPr>
            <p:ph type="pic" idx="21"/>
          </p:nvPr>
        </p:nvSpPr>
        <p:spPr>
          <a:xfrm>
            <a:off x="0" y="0"/>
            <a:ext cx="12192000" cy="6858000"/>
          </a:xfrm>
          <a:prstGeom prst="rect">
            <a:avLst/>
          </a:prstGeom>
        </p:spPr>
        <p:txBody>
          <a:bodyPr lIns="91439" rIns="91439">
            <a:noAutofit/>
          </a:bodyPr>
          <a:lstStyle/>
          <a:p>
            <a:pPr/>
          </a:p>
        </p:txBody>
      </p:sp>
      <p:sp>
        <p:nvSpPr>
          <p:cNvPr id="190" name="Rectangle 6"/>
          <p:cNvSpPr/>
          <p:nvPr/>
        </p:nvSpPr>
        <p:spPr>
          <a:xfrm>
            <a:off x="920943" y="5285254"/>
            <a:ext cx="3357445" cy="45720"/>
          </a:xfrm>
          <a:prstGeom prst="rect">
            <a:avLst/>
          </a:prstGeom>
          <a:solidFill>
            <a:srgbClr val="FEFEFE"/>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sp>
        <p:nvSpPr>
          <p:cNvPr id="191" name="Body Level One…"/>
          <p:cNvSpPr txBox="1"/>
          <p:nvPr>
            <p:ph type="body" sz="quarter" idx="1" hasCustomPrompt="1"/>
          </p:nvPr>
        </p:nvSpPr>
        <p:spPr>
          <a:xfrm>
            <a:off x="920943" y="5561526"/>
            <a:ext cx="1855787" cy="368301"/>
          </a:xfrm>
          <a:prstGeom prst="rect">
            <a:avLst/>
          </a:prstGeom>
        </p:spPr>
        <p:txBody>
          <a:bodyPr lIns="0" tIns="0" rIns="0" bIns="0" anchor="ctr"/>
          <a:lstStyle>
            <a:lvl1pPr marL="0" indent="0">
              <a:buSzTx/>
              <a:buFontTx/>
              <a:buNone/>
              <a:defRPr spc="-100" sz="1500">
                <a:solidFill>
                  <a:srgbClr val="FEFEFE"/>
                </a:solidFill>
                <a:latin typeface="Segoe UI"/>
                <a:ea typeface="Segoe UI"/>
                <a:cs typeface="Segoe UI"/>
                <a:sym typeface="Segoe UI"/>
              </a:defRPr>
            </a:lvl1pPr>
            <a:lvl2pPr marL="0" indent="457200">
              <a:buSzTx/>
              <a:buFontTx/>
              <a:buNone/>
              <a:defRPr spc="-100" sz="1500">
                <a:solidFill>
                  <a:srgbClr val="FEFEFE"/>
                </a:solidFill>
                <a:latin typeface="Segoe UI"/>
                <a:ea typeface="Segoe UI"/>
                <a:cs typeface="Segoe UI"/>
                <a:sym typeface="Segoe UI"/>
              </a:defRPr>
            </a:lvl2pPr>
            <a:lvl3pPr marL="0" indent="914400">
              <a:buSzTx/>
              <a:buFontTx/>
              <a:buNone/>
              <a:defRPr spc="-100" sz="1500">
                <a:solidFill>
                  <a:srgbClr val="FEFEFE"/>
                </a:solidFill>
                <a:latin typeface="Segoe UI"/>
                <a:ea typeface="Segoe UI"/>
                <a:cs typeface="Segoe UI"/>
                <a:sym typeface="Segoe UI"/>
              </a:defRPr>
            </a:lvl3pPr>
            <a:lvl4pPr marL="0" indent="1371600">
              <a:buSzTx/>
              <a:buFontTx/>
              <a:buNone/>
              <a:defRPr spc="-100" sz="1500">
                <a:solidFill>
                  <a:srgbClr val="FEFEFE"/>
                </a:solidFill>
                <a:latin typeface="Segoe UI"/>
                <a:ea typeface="Segoe UI"/>
                <a:cs typeface="Segoe UI"/>
                <a:sym typeface="Segoe UI"/>
              </a:defRPr>
            </a:lvl4pPr>
            <a:lvl5pPr marL="0" indent="1828800">
              <a:buSzTx/>
              <a:buFontTx/>
              <a:buNone/>
              <a:defRPr spc="-100" sz="1500">
                <a:solidFill>
                  <a:srgbClr val="FEFEFE"/>
                </a:solidFill>
                <a:latin typeface="Segoe UI"/>
                <a:ea typeface="Segoe UI"/>
                <a:cs typeface="Segoe UI"/>
                <a:sym typeface="Segoe UI"/>
              </a:defRPr>
            </a:lvl5pPr>
          </a:lstStyle>
          <a:p>
            <a:pPr/>
            <a:r>
              <a:t>Date</a:t>
            </a:r>
          </a:p>
          <a:p>
            <a:pPr lvl="1"/>
            <a:r>
              <a:t/>
            </a:r>
          </a:p>
          <a:p>
            <a:pPr lvl="2"/>
            <a:r>
              <a:t/>
            </a:r>
          </a:p>
          <a:p>
            <a:pPr lvl="3"/>
            <a:r>
              <a:t/>
            </a:r>
          </a:p>
          <a:p>
            <a:pPr lvl="4"/>
            <a:r>
              <a:t/>
            </a:r>
          </a:p>
        </p:txBody>
      </p:sp>
      <p:sp>
        <p:nvSpPr>
          <p:cNvPr id="192" name="Text Placeholder 6"/>
          <p:cNvSpPr/>
          <p:nvPr>
            <p:ph type="body" sz="quarter" idx="22" hasCustomPrompt="1"/>
          </p:nvPr>
        </p:nvSpPr>
        <p:spPr>
          <a:xfrm>
            <a:off x="920942" y="2999957"/>
            <a:ext cx="3073373" cy="1155701"/>
          </a:xfrm>
          <a:prstGeom prst="rect">
            <a:avLst/>
          </a:prstGeom>
        </p:spPr>
        <p:txBody>
          <a:bodyPr lIns="0" tIns="0" rIns="0" bIns="0" anchor="b"/>
          <a:lstStyle>
            <a:lvl1pPr marL="0" indent="0" defTabSz="877823">
              <a:spcBef>
                <a:spcPts val="900"/>
              </a:spcBef>
              <a:buSzTx/>
              <a:buFontTx/>
              <a:buNone/>
              <a:defRPr b="1" spc="-192" sz="3839">
                <a:solidFill>
                  <a:srgbClr val="FEFEFE"/>
                </a:solidFill>
                <a:latin typeface="Century Gothic"/>
                <a:ea typeface="Century Gothic"/>
                <a:cs typeface="Century Gothic"/>
                <a:sym typeface="Century Gothic"/>
              </a:defRPr>
            </a:lvl1pPr>
          </a:lstStyle>
          <a:p>
            <a:pPr/>
            <a:r>
              <a:t>Presentation Title</a:t>
            </a:r>
          </a:p>
        </p:txBody>
      </p:sp>
      <p:sp>
        <p:nvSpPr>
          <p:cNvPr id="193" name="Text Placeholder 6"/>
          <p:cNvSpPr/>
          <p:nvPr>
            <p:ph type="body" sz="quarter" idx="23" hasCustomPrompt="1"/>
          </p:nvPr>
        </p:nvSpPr>
        <p:spPr>
          <a:xfrm>
            <a:off x="920943" y="4244202"/>
            <a:ext cx="2769909" cy="398679"/>
          </a:xfrm>
          <a:prstGeom prst="rect">
            <a:avLst/>
          </a:prstGeom>
        </p:spPr>
        <p:txBody>
          <a:bodyPr lIns="0" tIns="0" rIns="0" bIns="0"/>
          <a:lstStyle>
            <a:lvl1pPr marL="0" indent="0" defTabSz="850391">
              <a:spcBef>
                <a:spcPts val="900"/>
              </a:spcBef>
              <a:buSzTx/>
              <a:buFontTx/>
              <a:buNone/>
              <a:defRPr spc="-186" sz="2604">
                <a:solidFill>
                  <a:srgbClr val="FEFEFE"/>
                </a:solidFill>
                <a:latin typeface="Segoe UI"/>
                <a:ea typeface="Segoe UI"/>
                <a:cs typeface="Segoe UI"/>
                <a:sym typeface="Segoe UI"/>
              </a:defRPr>
            </a:lvl1pPr>
          </a:lstStyle>
          <a:p>
            <a:pPr/>
            <a:r>
              <a:t>Sub-Title</a:t>
            </a:r>
          </a:p>
        </p:txBody>
      </p:sp>
      <p:sp>
        <p:nvSpPr>
          <p:cNvPr id="194" name="Footer Placeholder 4"/>
          <p:cNvSpPr txBox="1"/>
          <p:nvPr/>
        </p:nvSpPr>
        <p:spPr>
          <a:xfrm>
            <a:off x="9583603" y="6281346"/>
            <a:ext cx="1944953" cy="349886"/>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r">
              <a:lnSpc>
                <a:spcPct val="85000"/>
              </a:lnSpc>
              <a:defRPr sz="900">
                <a:solidFill>
                  <a:srgbClr val="FEFEFE"/>
                </a:solidFill>
                <a:latin typeface="Segoe UI"/>
                <a:ea typeface="Segoe UI"/>
                <a:cs typeface="Segoe UI"/>
                <a:sym typeface="Segoe UI"/>
              </a:defRPr>
            </a:lvl1pPr>
          </a:lstStyle>
          <a:p>
            <a:pPr/>
            <a:r>
              <a:t>All Content © Copyright Q5 Partners</a:t>
            </a:r>
          </a:p>
        </p:txBody>
      </p:sp>
      <p:pic>
        <p:nvPicPr>
          <p:cNvPr id="195" name="Graphic 3" descr="Graphic 3"/>
          <p:cNvPicPr>
            <a:picLocks noChangeAspect="1"/>
          </p:cNvPicPr>
          <p:nvPr/>
        </p:nvPicPr>
        <p:blipFill>
          <a:blip r:embed="rId2">
            <a:extLst/>
          </a:blip>
          <a:stretch>
            <a:fillRect/>
          </a:stretch>
        </p:blipFill>
        <p:spPr>
          <a:xfrm>
            <a:off x="552116" y="507702"/>
            <a:ext cx="1067134" cy="623888"/>
          </a:xfrm>
          <a:prstGeom prst="rect">
            <a:avLst/>
          </a:prstGeom>
          <a:ln w="12700">
            <a:miter lim="400000"/>
          </a:ln>
        </p:spPr>
      </p:pic>
      <p:sp>
        <p:nvSpPr>
          <p:cNvPr id="196"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9_Custom Layout">
    <p:bg>
      <p:bgPr>
        <a:solidFill>
          <a:srgbClr val="FEFEFE"/>
        </a:solidFill>
      </p:bgPr>
    </p:bg>
    <p:spTree>
      <p:nvGrpSpPr>
        <p:cNvPr id="1" name=""/>
        <p:cNvGrpSpPr/>
        <p:nvPr/>
      </p:nvGrpSpPr>
      <p:grpSpPr>
        <a:xfrm>
          <a:off x="0" y="0"/>
          <a:ext cx="0" cy="0"/>
          <a:chOff x="0" y="0"/>
          <a:chExt cx="0" cy="0"/>
        </a:xfrm>
      </p:grpSpPr>
      <p:sp>
        <p:nvSpPr>
          <p:cNvPr id="203" name="Body Level One…"/>
          <p:cNvSpPr txBox="1"/>
          <p:nvPr>
            <p:ph type="body" sz="half" idx="1" hasCustomPrompt="1"/>
          </p:nvPr>
        </p:nvSpPr>
        <p:spPr>
          <a:xfrm>
            <a:off x="5399313" y="1714500"/>
            <a:ext cx="6348884" cy="4363571"/>
          </a:xfrm>
          <a:prstGeom prst="rect">
            <a:avLst/>
          </a:prstGeom>
        </p:spPr>
        <p:txBody>
          <a:bodyPr/>
          <a:lstStyle>
            <a:lvl1pPr marL="0" indent="0">
              <a:buSzTx/>
              <a:buFontTx/>
              <a:buNone/>
              <a:defRPr spc="-100" sz="2400">
                <a:solidFill>
                  <a:srgbClr val="333F48"/>
                </a:solidFill>
                <a:latin typeface="Segoe UI"/>
                <a:ea typeface="Segoe UI"/>
                <a:cs typeface="Segoe UI"/>
                <a:sym typeface="Segoe UI"/>
              </a:defRPr>
            </a:lvl1pPr>
            <a:lvl2pPr marL="0" indent="457200">
              <a:buSzTx/>
              <a:buFontTx/>
              <a:buNone/>
              <a:defRPr spc="-100" sz="2400">
                <a:solidFill>
                  <a:srgbClr val="333F48"/>
                </a:solidFill>
                <a:latin typeface="Segoe UI"/>
                <a:ea typeface="Segoe UI"/>
                <a:cs typeface="Segoe UI"/>
                <a:sym typeface="Segoe UI"/>
              </a:defRPr>
            </a:lvl2pPr>
            <a:lvl3pPr marL="0" indent="914400">
              <a:buSzTx/>
              <a:buFontTx/>
              <a:buNone/>
              <a:defRPr spc="-100" sz="2400">
                <a:solidFill>
                  <a:srgbClr val="333F48"/>
                </a:solidFill>
                <a:latin typeface="Segoe UI"/>
                <a:ea typeface="Segoe UI"/>
                <a:cs typeface="Segoe UI"/>
                <a:sym typeface="Segoe UI"/>
              </a:defRPr>
            </a:lvl3pPr>
            <a:lvl4pPr marL="0" indent="1371600">
              <a:buSzTx/>
              <a:buFontTx/>
              <a:buNone/>
              <a:defRPr spc="-100" sz="2400">
                <a:solidFill>
                  <a:srgbClr val="333F48"/>
                </a:solidFill>
                <a:latin typeface="Segoe UI"/>
                <a:ea typeface="Segoe UI"/>
                <a:cs typeface="Segoe UI"/>
                <a:sym typeface="Segoe UI"/>
              </a:defRPr>
            </a:lvl4pPr>
            <a:lvl5pPr marL="0" indent="1828800">
              <a:buSzTx/>
              <a:buFontTx/>
              <a:buNone/>
              <a:defRPr spc="-100" sz="2400">
                <a:solidFill>
                  <a:srgbClr val="333F48"/>
                </a:solidFill>
                <a:latin typeface="Segoe UI"/>
                <a:ea typeface="Segoe UI"/>
                <a:cs typeface="Segoe UI"/>
                <a:sym typeface="Segoe UI"/>
              </a:defRPr>
            </a:lvl5pPr>
          </a:lstStyle>
          <a:p>
            <a:pPr/>
            <a:r>
              <a:t>Description</a:t>
            </a:r>
          </a:p>
          <a:p>
            <a:pPr lvl="1"/>
            <a:r>
              <a:t/>
            </a:r>
          </a:p>
          <a:p>
            <a:pPr lvl="2"/>
            <a:r>
              <a:t/>
            </a:r>
          </a:p>
          <a:p>
            <a:pPr lvl="3"/>
            <a:r>
              <a:t/>
            </a:r>
          </a:p>
          <a:p>
            <a:pPr lvl="4"/>
            <a:r>
              <a:t/>
            </a:r>
          </a:p>
        </p:txBody>
      </p:sp>
      <p:sp>
        <p:nvSpPr>
          <p:cNvPr id="204" name="Picture Placeholder 12"/>
          <p:cNvSpPr/>
          <p:nvPr>
            <p:ph type="pic" sz="half" idx="21"/>
          </p:nvPr>
        </p:nvSpPr>
        <p:spPr>
          <a:xfrm>
            <a:off x="-499279" y="2597917"/>
            <a:ext cx="4513386" cy="4548555"/>
          </a:xfrm>
          <a:prstGeom prst="rect">
            <a:avLst/>
          </a:prstGeom>
        </p:spPr>
        <p:txBody>
          <a:bodyPr lIns="91439" rIns="91439">
            <a:noAutofit/>
          </a:bodyPr>
          <a:lstStyle/>
          <a:p>
            <a:pPr/>
          </a:p>
        </p:txBody>
      </p:sp>
      <p:pic>
        <p:nvPicPr>
          <p:cNvPr id="205" name="Picture 17" descr="Picture 17"/>
          <p:cNvPicPr>
            <a:picLocks noChangeAspect="1"/>
          </p:cNvPicPr>
          <p:nvPr/>
        </p:nvPicPr>
        <p:blipFill>
          <a:blip r:embed="rId2">
            <a:extLst/>
          </a:blip>
          <a:srcRect l="11347" t="0" r="40704" b="15934"/>
          <a:stretch>
            <a:fillRect/>
          </a:stretch>
        </p:blipFill>
        <p:spPr>
          <a:xfrm>
            <a:off x="-19050" y="1952369"/>
            <a:ext cx="4762687" cy="4905632"/>
          </a:xfrm>
          <a:prstGeom prst="rect">
            <a:avLst/>
          </a:prstGeom>
          <a:ln w="12700">
            <a:miter lim="400000"/>
          </a:ln>
        </p:spPr>
      </p:pic>
      <p:sp>
        <p:nvSpPr>
          <p:cNvPr id="206" name="Title Text"/>
          <p:cNvSpPr txBox="1"/>
          <p:nvPr>
            <p:ph type="title"/>
          </p:nvPr>
        </p:nvSpPr>
        <p:spPr>
          <a:xfrm>
            <a:off x="5399313" y="365125"/>
            <a:ext cx="6348884" cy="1119397"/>
          </a:xfrm>
          <a:prstGeom prst="rect">
            <a:avLst/>
          </a:prstGeom>
        </p:spPr>
        <p:txBody>
          <a:bodyPr/>
          <a:lstStyle>
            <a:lvl1pPr>
              <a:defRPr b="1" spc="-100" sz="3200">
                <a:solidFill>
                  <a:srgbClr val="333F48"/>
                </a:solidFill>
                <a:latin typeface="Century Gothic"/>
                <a:ea typeface="Century Gothic"/>
                <a:cs typeface="Century Gothic"/>
                <a:sym typeface="Century Gothic"/>
              </a:defRPr>
            </a:lvl1pPr>
          </a:lstStyle>
          <a:p>
            <a:pPr/>
            <a:r>
              <a:t>Title Text</a:t>
            </a:r>
          </a:p>
        </p:txBody>
      </p:sp>
      <p:sp>
        <p:nvSpPr>
          <p:cNvPr id="207"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20_Custom Layout">
    <p:bg>
      <p:bgPr>
        <a:solidFill>
          <a:srgbClr val="333F48"/>
        </a:solidFill>
      </p:bgPr>
    </p:bg>
    <p:spTree>
      <p:nvGrpSpPr>
        <p:cNvPr id="1" name=""/>
        <p:cNvGrpSpPr/>
        <p:nvPr/>
      </p:nvGrpSpPr>
      <p:grpSpPr>
        <a:xfrm>
          <a:off x="0" y="0"/>
          <a:ext cx="0" cy="0"/>
          <a:chOff x="0" y="0"/>
          <a:chExt cx="0" cy="0"/>
        </a:xfrm>
      </p:grpSpPr>
      <p:sp>
        <p:nvSpPr>
          <p:cNvPr id="214" name="Picture Placeholder 12"/>
          <p:cNvSpPr/>
          <p:nvPr>
            <p:ph type="pic" sz="half" idx="21"/>
          </p:nvPr>
        </p:nvSpPr>
        <p:spPr>
          <a:xfrm>
            <a:off x="-527011" y="2589261"/>
            <a:ext cx="4519346" cy="4508779"/>
          </a:xfrm>
          <a:prstGeom prst="rect">
            <a:avLst/>
          </a:prstGeom>
        </p:spPr>
        <p:txBody>
          <a:bodyPr lIns="91439" rIns="91439">
            <a:noAutofit/>
          </a:bodyPr>
          <a:lstStyle/>
          <a:p>
            <a:pPr/>
          </a:p>
        </p:txBody>
      </p:sp>
      <p:sp>
        <p:nvSpPr>
          <p:cNvPr id="215" name="Body Level One…"/>
          <p:cNvSpPr txBox="1"/>
          <p:nvPr>
            <p:ph type="body" sz="half" idx="1" hasCustomPrompt="1"/>
          </p:nvPr>
        </p:nvSpPr>
        <p:spPr>
          <a:xfrm>
            <a:off x="5399313" y="1714500"/>
            <a:ext cx="6348884" cy="4363571"/>
          </a:xfrm>
          <a:prstGeom prst="rect">
            <a:avLst/>
          </a:prstGeom>
        </p:spPr>
        <p:txBody>
          <a:bodyPr/>
          <a:lstStyle>
            <a:lvl1pPr marL="0" indent="0">
              <a:buSzTx/>
              <a:buFontTx/>
              <a:buNone/>
              <a:defRPr spc="-100" sz="2400">
                <a:solidFill>
                  <a:srgbClr val="FEFEFE"/>
                </a:solidFill>
                <a:latin typeface="Segoe UI"/>
                <a:ea typeface="Segoe UI"/>
                <a:cs typeface="Segoe UI"/>
                <a:sym typeface="Segoe UI"/>
              </a:defRPr>
            </a:lvl1pPr>
            <a:lvl2pPr marL="0" indent="457200">
              <a:buSzTx/>
              <a:buFontTx/>
              <a:buNone/>
              <a:defRPr spc="-100" sz="2400">
                <a:solidFill>
                  <a:srgbClr val="FEFEFE"/>
                </a:solidFill>
                <a:latin typeface="Segoe UI"/>
                <a:ea typeface="Segoe UI"/>
                <a:cs typeface="Segoe UI"/>
                <a:sym typeface="Segoe UI"/>
              </a:defRPr>
            </a:lvl2pPr>
            <a:lvl3pPr marL="0" indent="914400">
              <a:buSzTx/>
              <a:buFontTx/>
              <a:buNone/>
              <a:defRPr spc="-100" sz="2400">
                <a:solidFill>
                  <a:srgbClr val="FEFEFE"/>
                </a:solidFill>
                <a:latin typeface="Segoe UI"/>
                <a:ea typeface="Segoe UI"/>
                <a:cs typeface="Segoe UI"/>
                <a:sym typeface="Segoe UI"/>
              </a:defRPr>
            </a:lvl3pPr>
            <a:lvl4pPr marL="0" indent="1371600">
              <a:buSzTx/>
              <a:buFontTx/>
              <a:buNone/>
              <a:defRPr spc="-100" sz="2400">
                <a:solidFill>
                  <a:srgbClr val="FEFEFE"/>
                </a:solidFill>
                <a:latin typeface="Segoe UI"/>
                <a:ea typeface="Segoe UI"/>
                <a:cs typeface="Segoe UI"/>
                <a:sym typeface="Segoe UI"/>
              </a:defRPr>
            </a:lvl4pPr>
            <a:lvl5pPr marL="0" indent="1828800">
              <a:buSzTx/>
              <a:buFontTx/>
              <a:buNone/>
              <a:defRPr spc="-100" sz="2400">
                <a:solidFill>
                  <a:srgbClr val="FEFEFE"/>
                </a:solidFill>
                <a:latin typeface="Segoe UI"/>
                <a:ea typeface="Segoe UI"/>
                <a:cs typeface="Segoe UI"/>
                <a:sym typeface="Segoe UI"/>
              </a:defRPr>
            </a:lvl5pPr>
          </a:lstStyle>
          <a:p>
            <a:pPr/>
            <a:r>
              <a:t>Description</a:t>
            </a:r>
          </a:p>
          <a:p>
            <a:pPr lvl="1"/>
            <a:r>
              <a:t/>
            </a:r>
          </a:p>
          <a:p>
            <a:pPr lvl="2"/>
            <a:r>
              <a:t/>
            </a:r>
          </a:p>
          <a:p>
            <a:pPr lvl="3"/>
            <a:r>
              <a:t/>
            </a:r>
          </a:p>
          <a:p>
            <a:pPr lvl="4"/>
            <a:r>
              <a:t/>
            </a:r>
          </a:p>
        </p:txBody>
      </p:sp>
      <p:sp>
        <p:nvSpPr>
          <p:cNvPr id="216" name="Title Text"/>
          <p:cNvSpPr txBox="1"/>
          <p:nvPr>
            <p:ph type="title"/>
          </p:nvPr>
        </p:nvSpPr>
        <p:spPr>
          <a:xfrm>
            <a:off x="5399313" y="365125"/>
            <a:ext cx="6348884" cy="1119397"/>
          </a:xfrm>
          <a:prstGeom prst="rect">
            <a:avLst/>
          </a:prstGeom>
        </p:spPr>
        <p:txBody>
          <a:bodyPr/>
          <a:lstStyle>
            <a:lvl1pPr>
              <a:defRPr b="1" spc="-100" sz="3200">
                <a:solidFill>
                  <a:srgbClr val="FEFEFE"/>
                </a:solidFill>
                <a:latin typeface="Century Gothic"/>
                <a:ea typeface="Century Gothic"/>
                <a:cs typeface="Century Gothic"/>
                <a:sym typeface="Century Gothic"/>
              </a:defRPr>
            </a:lvl1pPr>
          </a:lstStyle>
          <a:p>
            <a:pPr/>
            <a:r>
              <a:t>Title Text</a:t>
            </a:r>
          </a:p>
        </p:txBody>
      </p:sp>
      <p:pic>
        <p:nvPicPr>
          <p:cNvPr id="217" name="Picture 9" descr="Picture 9"/>
          <p:cNvPicPr>
            <a:picLocks noChangeAspect="1"/>
          </p:cNvPicPr>
          <p:nvPr/>
        </p:nvPicPr>
        <p:blipFill>
          <a:blip r:embed="rId2">
            <a:alphaModFix amt="25000"/>
            <a:extLst/>
          </a:blip>
          <a:srcRect l="11347" t="0" r="40704" b="15934"/>
          <a:stretch>
            <a:fillRect/>
          </a:stretch>
        </p:blipFill>
        <p:spPr>
          <a:xfrm>
            <a:off x="-40820" y="1951027"/>
            <a:ext cx="4762687" cy="4905632"/>
          </a:xfrm>
          <a:prstGeom prst="rect">
            <a:avLst/>
          </a:prstGeom>
          <a:ln w="12700">
            <a:miter lim="400000"/>
          </a:ln>
        </p:spPr>
      </p:pic>
      <p:sp>
        <p:nvSpPr>
          <p:cNvPr id="218"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with half-image (light)">
    <p:bg>
      <p:bgPr>
        <a:solidFill>
          <a:srgbClr val="FEFEFE"/>
        </a:solidFill>
      </p:bgPr>
    </p:bg>
    <p:spTree>
      <p:nvGrpSpPr>
        <p:cNvPr id="1" name=""/>
        <p:cNvGrpSpPr/>
        <p:nvPr/>
      </p:nvGrpSpPr>
      <p:grpSpPr>
        <a:xfrm>
          <a:off x="0" y="0"/>
          <a:ext cx="0" cy="0"/>
          <a:chOff x="0" y="0"/>
          <a:chExt cx="0" cy="0"/>
        </a:xfrm>
      </p:grpSpPr>
      <p:sp>
        <p:nvSpPr>
          <p:cNvPr id="225" name="Rectangle 16"/>
          <p:cNvSpPr/>
          <p:nvPr/>
        </p:nvSpPr>
        <p:spPr>
          <a:xfrm>
            <a:off x="920943" y="4876460"/>
            <a:ext cx="3357445" cy="45720"/>
          </a:xfrm>
          <a:prstGeom prst="rect">
            <a:avLst/>
          </a:prstGeom>
          <a:solidFill>
            <a:srgbClr val="87C154"/>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sp>
        <p:nvSpPr>
          <p:cNvPr id="226" name="Picture Placeholder 2"/>
          <p:cNvSpPr/>
          <p:nvPr>
            <p:ph type="pic" idx="21"/>
          </p:nvPr>
        </p:nvSpPr>
        <p:spPr>
          <a:xfrm>
            <a:off x="5616575" y="0"/>
            <a:ext cx="6575425" cy="6858000"/>
          </a:xfrm>
          <a:prstGeom prst="rect">
            <a:avLst/>
          </a:prstGeom>
        </p:spPr>
        <p:txBody>
          <a:bodyPr lIns="91439" rIns="91439">
            <a:noAutofit/>
          </a:bodyPr>
          <a:lstStyle/>
          <a:p>
            <a:pPr/>
          </a:p>
        </p:txBody>
      </p:sp>
      <p:sp>
        <p:nvSpPr>
          <p:cNvPr id="227" name="Body Level One…"/>
          <p:cNvSpPr txBox="1"/>
          <p:nvPr>
            <p:ph type="body" sz="quarter" idx="1" hasCustomPrompt="1"/>
          </p:nvPr>
        </p:nvSpPr>
        <p:spPr>
          <a:xfrm>
            <a:off x="838200" y="5307689"/>
            <a:ext cx="2770415" cy="506414"/>
          </a:xfrm>
          <a:prstGeom prst="rect">
            <a:avLst/>
          </a:prstGeom>
        </p:spPr>
        <p:txBody>
          <a:bodyPr/>
          <a:lstStyle>
            <a:lvl1pPr marL="0" indent="0">
              <a:buSzTx/>
              <a:buFontTx/>
              <a:buNone/>
              <a:defRPr spc="-100" sz="2400">
                <a:solidFill>
                  <a:srgbClr val="333F48"/>
                </a:solidFill>
                <a:latin typeface="Segoe UI"/>
                <a:ea typeface="Segoe UI"/>
                <a:cs typeface="Segoe UI"/>
                <a:sym typeface="Segoe UI"/>
              </a:defRPr>
            </a:lvl1pPr>
            <a:lvl2pPr marL="685800" indent="-228600">
              <a:buFontTx/>
              <a:defRPr spc="-100" sz="2400">
                <a:solidFill>
                  <a:srgbClr val="333F48"/>
                </a:solidFill>
                <a:latin typeface="Segoe UI"/>
                <a:ea typeface="Segoe UI"/>
                <a:cs typeface="Segoe UI"/>
                <a:sym typeface="Segoe UI"/>
              </a:defRPr>
            </a:lvl2pPr>
            <a:lvl3pPr marL="1188719" indent="-274319">
              <a:buFontTx/>
              <a:defRPr spc="-100" sz="2400">
                <a:solidFill>
                  <a:srgbClr val="333F48"/>
                </a:solidFill>
                <a:latin typeface="Segoe UI"/>
                <a:ea typeface="Segoe UI"/>
                <a:cs typeface="Segoe UI"/>
                <a:sym typeface="Segoe UI"/>
              </a:defRPr>
            </a:lvl3pPr>
            <a:lvl4pPr marL="1676400" indent="-304800">
              <a:buFontTx/>
              <a:defRPr spc="-100" sz="2400">
                <a:solidFill>
                  <a:srgbClr val="333F48"/>
                </a:solidFill>
                <a:latin typeface="Segoe UI"/>
                <a:ea typeface="Segoe UI"/>
                <a:cs typeface="Segoe UI"/>
                <a:sym typeface="Segoe UI"/>
              </a:defRPr>
            </a:lvl4pPr>
            <a:lvl5pPr marL="2133600" indent="-304800">
              <a:buFontTx/>
              <a:defRPr spc="-100" sz="2400">
                <a:solidFill>
                  <a:srgbClr val="333F48"/>
                </a:solidFill>
                <a:latin typeface="Segoe UI"/>
                <a:ea typeface="Segoe UI"/>
                <a:cs typeface="Segoe UI"/>
                <a:sym typeface="Segoe UI"/>
              </a:defRPr>
            </a:lvl5pPr>
          </a:lstStyle>
          <a:p>
            <a:pPr/>
            <a:r>
              <a:t>Date</a:t>
            </a:r>
          </a:p>
          <a:p>
            <a:pPr lvl="1"/>
            <a:r>
              <a:t/>
            </a:r>
          </a:p>
          <a:p>
            <a:pPr lvl="2"/>
            <a:r>
              <a:t/>
            </a:r>
          </a:p>
          <a:p>
            <a:pPr lvl="3"/>
            <a:r>
              <a:t/>
            </a:r>
          </a:p>
          <a:p>
            <a:pPr lvl="4"/>
            <a:r>
              <a:t/>
            </a:r>
          </a:p>
        </p:txBody>
      </p:sp>
      <p:sp>
        <p:nvSpPr>
          <p:cNvPr id="228" name="Title Text"/>
          <p:cNvSpPr txBox="1"/>
          <p:nvPr>
            <p:ph type="title"/>
          </p:nvPr>
        </p:nvSpPr>
        <p:spPr>
          <a:xfrm>
            <a:off x="838200" y="3429001"/>
            <a:ext cx="3440187" cy="1435749"/>
          </a:xfrm>
          <a:prstGeom prst="rect">
            <a:avLst/>
          </a:prstGeom>
        </p:spPr>
        <p:txBody>
          <a:bodyPr/>
          <a:lstStyle>
            <a:lvl1pPr>
              <a:defRPr b="1" spc="-100" sz="3200">
                <a:solidFill>
                  <a:srgbClr val="333F48"/>
                </a:solidFill>
                <a:latin typeface="Century Gothic"/>
                <a:ea typeface="Century Gothic"/>
                <a:cs typeface="Century Gothic"/>
                <a:sym typeface="Century Gothic"/>
              </a:defRPr>
            </a:lvl1pPr>
          </a:lstStyle>
          <a:p>
            <a:pPr/>
            <a:r>
              <a:t>Title Text</a:t>
            </a:r>
          </a:p>
        </p:txBody>
      </p:sp>
      <p:pic>
        <p:nvPicPr>
          <p:cNvPr id="229"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sp>
        <p:nvSpPr>
          <p:cNvPr id="230"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with half-image (dark)">
    <p:bg>
      <p:bgPr>
        <a:solidFill>
          <a:srgbClr val="333F48"/>
        </a:solidFill>
      </p:bgPr>
    </p:bg>
    <p:spTree>
      <p:nvGrpSpPr>
        <p:cNvPr id="1" name=""/>
        <p:cNvGrpSpPr/>
        <p:nvPr/>
      </p:nvGrpSpPr>
      <p:grpSpPr>
        <a:xfrm>
          <a:off x="0" y="0"/>
          <a:ext cx="0" cy="0"/>
          <a:chOff x="0" y="0"/>
          <a:chExt cx="0" cy="0"/>
        </a:xfrm>
      </p:grpSpPr>
      <p:sp>
        <p:nvSpPr>
          <p:cNvPr id="237" name="Rectangle 16"/>
          <p:cNvSpPr/>
          <p:nvPr/>
        </p:nvSpPr>
        <p:spPr>
          <a:xfrm>
            <a:off x="920943" y="4876460"/>
            <a:ext cx="3357445" cy="45720"/>
          </a:xfrm>
          <a:prstGeom prst="rect">
            <a:avLst/>
          </a:prstGeom>
          <a:solidFill>
            <a:srgbClr val="87C154"/>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sp>
        <p:nvSpPr>
          <p:cNvPr id="238" name="Title Text"/>
          <p:cNvSpPr txBox="1"/>
          <p:nvPr>
            <p:ph type="title"/>
          </p:nvPr>
        </p:nvSpPr>
        <p:spPr>
          <a:xfrm>
            <a:off x="838200" y="3429001"/>
            <a:ext cx="3440187" cy="1435749"/>
          </a:xfrm>
          <a:prstGeom prst="rect">
            <a:avLst/>
          </a:prstGeom>
        </p:spPr>
        <p:txBody>
          <a:bodyPr/>
          <a:lstStyle>
            <a:lvl1pPr>
              <a:defRPr b="1" spc="-100" sz="3200">
                <a:solidFill>
                  <a:srgbClr val="FEFEFE"/>
                </a:solidFill>
                <a:latin typeface="Century Gothic"/>
                <a:ea typeface="Century Gothic"/>
                <a:cs typeface="Century Gothic"/>
                <a:sym typeface="Century Gothic"/>
              </a:defRPr>
            </a:lvl1pPr>
          </a:lstStyle>
          <a:p>
            <a:pPr/>
            <a:r>
              <a:t>Title Text</a:t>
            </a:r>
          </a:p>
        </p:txBody>
      </p:sp>
      <p:sp>
        <p:nvSpPr>
          <p:cNvPr id="239" name="Body Level One…"/>
          <p:cNvSpPr txBox="1"/>
          <p:nvPr>
            <p:ph type="body" sz="quarter" idx="1" hasCustomPrompt="1"/>
          </p:nvPr>
        </p:nvSpPr>
        <p:spPr>
          <a:xfrm>
            <a:off x="838200" y="5307689"/>
            <a:ext cx="2770415" cy="506414"/>
          </a:xfrm>
          <a:prstGeom prst="rect">
            <a:avLst/>
          </a:prstGeom>
        </p:spPr>
        <p:txBody>
          <a:bodyPr/>
          <a:lstStyle>
            <a:lvl1pPr marL="0" indent="0">
              <a:buSzTx/>
              <a:buFontTx/>
              <a:buNone/>
              <a:defRPr spc="-100" sz="2400">
                <a:solidFill>
                  <a:srgbClr val="FEFEFE"/>
                </a:solidFill>
                <a:latin typeface="Segoe UI"/>
                <a:ea typeface="Segoe UI"/>
                <a:cs typeface="Segoe UI"/>
                <a:sym typeface="Segoe UI"/>
              </a:defRPr>
            </a:lvl1pPr>
            <a:lvl2pPr marL="685800" indent="-228600">
              <a:buFontTx/>
              <a:defRPr spc="-100" sz="2400">
                <a:solidFill>
                  <a:srgbClr val="FEFEFE"/>
                </a:solidFill>
                <a:latin typeface="Segoe UI"/>
                <a:ea typeface="Segoe UI"/>
                <a:cs typeface="Segoe UI"/>
                <a:sym typeface="Segoe UI"/>
              </a:defRPr>
            </a:lvl2pPr>
            <a:lvl3pPr marL="1188719" indent="-274319">
              <a:buFontTx/>
              <a:defRPr spc="-100" sz="2400">
                <a:solidFill>
                  <a:srgbClr val="FEFEFE"/>
                </a:solidFill>
                <a:latin typeface="Segoe UI"/>
                <a:ea typeface="Segoe UI"/>
                <a:cs typeface="Segoe UI"/>
                <a:sym typeface="Segoe UI"/>
              </a:defRPr>
            </a:lvl3pPr>
            <a:lvl4pPr marL="1676400" indent="-304800">
              <a:buFontTx/>
              <a:defRPr spc="-100" sz="2400">
                <a:solidFill>
                  <a:srgbClr val="FEFEFE"/>
                </a:solidFill>
                <a:latin typeface="Segoe UI"/>
                <a:ea typeface="Segoe UI"/>
                <a:cs typeface="Segoe UI"/>
                <a:sym typeface="Segoe UI"/>
              </a:defRPr>
            </a:lvl4pPr>
            <a:lvl5pPr marL="2133600" indent="-304800">
              <a:buFontTx/>
              <a:defRPr spc="-100" sz="2400">
                <a:solidFill>
                  <a:srgbClr val="FEFEFE"/>
                </a:solidFill>
                <a:latin typeface="Segoe UI"/>
                <a:ea typeface="Segoe UI"/>
                <a:cs typeface="Segoe UI"/>
                <a:sym typeface="Segoe UI"/>
              </a:defRPr>
            </a:lvl5pPr>
          </a:lstStyle>
          <a:p>
            <a:pPr/>
            <a:r>
              <a:t>Date</a:t>
            </a:r>
          </a:p>
          <a:p>
            <a:pPr lvl="1"/>
            <a:r>
              <a:t/>
            </a:r>
          </a:p>
          <a:p>
            <a:pPr lvl="2"/>
            <a:r>
              <a:t/>
            </a:r>
          </a:p>
          <a:p>
            <a:pPr lvl="3"/>
            <a:r>
              <a:t/>
            </a:r>
          </a:p>
          <a:p>
            <a:pPr lvl="4"/>
            <a:r>
              <a:t/>
            </a:r>
          </a:p>
        </p:txBody>
      </p:sp>
      <p:sp>
        <p:nvSpPr>
          <p:cNvPr id="240" name="Picture Placeholder 2"/>
          <p:cNvSpPr/>
          <p:nvPr>
            <p:ph type="pic" idx="21"/>
          </p:nvPr>
        </p:nvSpPr>
        <p:spPr>
          <a:xfrm>
            <a:off x="5616575" y="0"/>
            <a:ext cx="6575425" cy="6858000"/>
          </a:xfrm>
          <a:prstGeom prst="rect">
            <a:avLst/>
          </a:prstGeom>
        </p:spPr>
        <p:txBody>
          <a:bodyPr lIns="91439" rIns="91439">
            <a:noAutofit/>
          </a:bodyPr>
          <a:lstStyle/>
          <a:p>
            <a:pPr/>
          </a:p>
        </p:txBody>
      </p:sp>
      <p:pic>
        <p:nvPicPr>
          <p:cNvPr id="241" name="Graphic 9" descr="Graphic 9"/>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sp>
        <p:nvSpPr>
          <p:cNvPr id="242"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with description and half-image (dark)">
    <p:bg>
      <p:bgPr>
        <a:solidFill>
          <a:srgbClr val="333F48"/>
        </a:solidFill>
      </p:bgPr>
    </p:bg>
    <p:spTree>
      <p:nvGrpSpPr>
        <p:cNvPr id="1" name=""/>
        <p:cNvGrpSpPr/>
        <p:nvPr/>
      </p:nvGrpSpPr>
      <p:grpSpPr>
        <a:xfrm>
          <a:off x="0" y="0"/>
          <a:ext cx="0" cy="0"/>
          <a:chOff x="0" y="0"/>
          <a:chExt cx="0" cy="0"/>
        </a:xfrm>
      </p:grpSpPr>
      <p:sp>
        <p:nvSpPr>
          <p:cNvPr id="249" name="Body Level One…"/>
          <p:cNvSpPr txBox="1"/>
          <p:nvPr>
            <p:ph type="body" sz="quarter" idx="1"/>
          </p:nvPr>
        </p:nvSpPr>
        <p:spPr>
          <a:xfrm>
            <a:off x="409902" y="1054673"/>
            <a:ext cx="3459968" cy="1214423"/>
          </a:xfrm>
          <a:prstGeom prst="rect">
            <a:avLst/>
          </a:prstGeom>
        </p:spPr>
        <p:txBody>
          <a:bodyPr/>
          <a:lstStyle>
            <a:lvl1pPr marL="0" indent="0">
              <a:buSzTx/>
              <a:buFontTx/>
              <a:buNone/>
              <a:defRPr b="1" spc="-100" sz="3200">
                <a:solidFill>
                  <a:srgbClr val="FEFEFE"/>
                </a:solidFill>
                <a:latin typeface="Century Gothic"/>
                <a:ea typeface="Century Gothic"/>
                <a:cs typeface="Century Gothic"/>
                <a:sym typeface="Century Gothic"/>
              </a:defRPr>
            </a:lvl1pPr>
            <a:lvl2pPr marL="0" indent="457200">
              <a:buSzTx/>
              <a:buFontTx/>
              <a:buNone/>
              <a:defRPr b="1" spc="-100" sz="3200">
                <a:solidFill>
                  <a:srgbClr val="FEFEFE"/>
                </a:solidFill>
                <a:latin typeface="Century Gothic"/>
                <a:ea typeface="Century Gothic"/>
                <a:cs typeface="Century Gothic"/>
                <a:sym typeface="Century Gothic"/>
              </a:defRPr>
            </a:lvl2pPr>
            <a:lvl3pPr marL="0" indent="914400">
              <a:buSzTx/>
              <a:buFontTx/>
              <a:buNone/>
              <a:defRPr b="1" spc="-100" sz="3200">
                <a:solidFill>
                  <a:srgbClr val="FEFEFE"/>
                </a:solidFill>
                <a:latin typeface="Century Gothic"/>
                <a:ea typeface="Century Gothic"/>
                <a:cs typeface="Century Gothic"/>
                <a:sym typeface="Century Gothic"/>
              </a:defRPr>
            </a:lvl3pPr>
            <a:lvl4pPr marL="0" indent="1371600">
              <a:buSzTx/>
              <a:buFontTx/>
              <a:buNone/>
              <a:defRPr b="1" spc="-100" sz="3200">
                <a:solidFill>
                  <a:srgbClr val="FEFEFE"/>
                </a:solidFill>
                <a:latin typeface="Century Gothic"/>
                <a:ea typeface="Century Gothic"/>
                <a:cs typeface="Century Gothic"/>
                <a:sym typeface="Century Gothic"/>
              </a:defRPr>
            </a:lvl4pPr>
            <a:lvl5pPr marL="0" indent="1828800">
              <a:buSzTx/>
              <a:buFontTx/>
              <a:buNone/>
              <a:defRPr b="1" spc="-100" sz="3200">
                <a:solidFill>
                  <a:srgbClr val="FEFEFE"/>
                </a:solidFill>
                <a:latin typeface="Century Gothic"/>
                <a:ea typeface="Century Gothic"/>
                <a:cs typeface="Century Gothic"/>
                <a:sym typeface="Century Gothic"/>
              </a:defRPr>
            </a:lvl5pPr>
          </a:lstStyle>
          <a:p>
            <a:pPr/>
            <a:r>
              <a:t>Body Level One</a:t>
            </a:r>
          </a:p>
          <a:p>
            <a:pPr lvl="1"/>
            <a:r>
              <a:t>Body Level Two</a:t>
            </a:r>
          </a:p>
          <a:p>
            <a:pPr lvl="2"/>
            <a:r>
              <a:t>Body Level Three</a:t>
            </a:r>
          </a:p>
          <a:p>
            <a:pPr lvl="3"/>
            <a:r>
              <a:t>Body Level Four</a:t>
            </a:r>
          </a:p>
          <a:p>
            <a:pPr lvl="4"/>
            <a:r>
              <a:t>Body Level Five</a:t>
            </a:r>
          </a:p>
        </p:txBody>
      </p:sp>
      <p:sp>
        <p:nvSpPr>
          <p:cNvPr id="250" name="Text Placeholder 8"/>
          <p:cNvSpPr/>
          <p:nvPr>
            <p:ph type="body" sz="quarter" idx="21" hasCustomPrompt="1"/>
          </p:nvPr>
        </p:nvSpPr>
        <p:spPr>
          <a:xfrm>
            <a:off x="409903" y="2880936"/>
            <a:ext cx="3459968" cy="2678652"/>
          </a:xfrm>
          <a:prstGeom prst="rect">
            <a:avLst/>
          </a:prstGeom>
        </p:spPr>
        <p:txBody>
          <a:bodyPr/>
          <a:lstStyle>
            <a:lvl1pPr marL="0" indent="0">
              <a:buSzTx/>
              <a:buFontTx/>
              <a:buNone/>
              <a:defRPr spc="-100" sz="2400">
                <a:solidFill>
                  <a:srgbClr val="FEFEFE"/>
                </a:solidFill>
                <a:latin typeface="Segoe UI"/>
                <a:ea typeface="Segoe UI"/>
                <a:cs typeface="Segoe UI"/>
                <a:sym typeface="Segoe UI"/>
              </a:defRPr>
            </a:lvl1pPr>
          </a:lstStyle>
          <a:p>
            <a:pPr/>
            <a:r>
              <a:t>Description</a:t>
            </a:r>
          </a:p>
        </p:txBody>
      </p:sp>
      <p:sp>
        <p:nvSpPr>
          <p:cNvPr id="251" name="Rectangle 5"/>
          <p:cNvSpPr/>
          <p:nvPr/>
        </p:nvSpPr>
        <p:spPr>
          <a:xfrm>
            <a:off x="409902" y="2506436"/>
            <a:ext cx="3357444" cy="45720"/>
          </a:xfrm>
          <a:prstGeom prst="rect">
            <a:avLst/>
          </a:prstGeom>
          <a:solidFill>
            <a:srgbClr val="87C154"/>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sp>
        <p:nvSpPr>
          <p:cNvPr id="252" name="Picture Placeholder 2"/>
          <p:cNvSpPr/>
          <p:nvPr>
            <p:ph type="pic" idx="22"/>
          </p:nvPr>
        </p:nvSpPr>
        <p:spPr>
          <a:xfrm>
            <a:off x="4972051" y="0"/>
            <a:ext cx="7219951" cy="6858000"/>
          </a:xfrm>
          <a:prstGeom prst="rect">
            <a:avLst/>
          </a:prstGeom>
        </p:spPr>
        <p:txBody>
          <a:bodyPr lIns="91439" rIns="91439">
            <a:noAutofit/>
          </a:bodyPr>
          <a:lstStyle/>
          <a:p>
            <a:pPr/>
          </a:p>
        </p:txBody>
      </p:sp>
      <p:pic>
        <p:nvPicPr>
          <p:cNvPr id="253"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sp>
        <p:nvSpPr>
          <p:cNvPr id="254"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with description and half-image (light)">
    <p:bg>
      <p:bgPr>
        <a:solidFill>
          <a:srgbClr val="FEFEFE"/>
        </a:solidFill>
      </p:bgPr>
    </p:bg>
    <p:spTree>
      <p:nvGrpSpPr>
        <p:cNvPr id="1" name=""/>
        <p:cNvGrpSpPr/>
        <p:nvPr/>
      </p:nvGrpSpPr>
      <p:grpSpPr>
        <a:xfrm>
          <a:off x="0" y="0"/>
          <a:ext cx="0" cy="0"/>
          <a:chOff x="0" y="0"/>
          <a:chExt cx="0" cy="0"/>
        </a:xfrm>
      </p:grpSpPr>
      <p:sp>
        <p:nvSpPr>
          <p:cNvPr id="261" name="Body Level One…"/>
          <p:cNvSpPr txBox="1"/>
          <p:nvPr>
            <p:ph type="body" sz="quarter" idx="1"/>
          </p:nvPr>
        </p:nvSpPr>
        <p:spPr>
          <a:xfrm>
            <a:off x="409902" y="1054673"/>
            <a:ext cx="3459968" cy="1214423"/>
          </a:xfrm>
          <a:prstGeom prst="rect">
            <a:avLst/>
          </a:prstGeom>
        </p:spPr>
        <p:txBody>
          <a:bodyPr/>
          <a:lstStyle>
            <a:lvl1pPr marL="0" indent="0">
              <a:buSzTx/>
              <a:buFontTx/>
              <a:buNone/>
              <a:defRPr b="1" spc="-100" sz="3200">
                <a:solidFill>
                  <a:srgbClr val="333F48"/>
                </a:solidFill>
                <a:latin typeface="Century Gothic"/>
                <a:ea typeface="Century Gothic"/>
                <a:cs typeface="Century Gothic"/>
                <a:sym typeface="Century Gothic"/>
              </a:defRPr>
            </a:lvl1pPr>
            <a:lvl2pPr marL="0" indent="457200">
              <a:buSzTx/>
              <a:buFontTx/>
              <a:buNone/>
              <a:defRPr b="1" spc="-100" sz="3200">
                <a:solidFill>
                  <a:srgbClr val="333F48"/>
                </a:solidFill>
                <a:latin typeface="Century Gothic"/>
                <a:ea typeface="Century Gothic"/>
                <a:cs typeface="Century Gothic"/>
                <a:sym typeface="Century Gothic"/>
              </a:defRPr>
            </a:lvl2pPr>
            <a:lvl3pPr marL="0" indent="914400">
              <a:buSzTx/>
              <a:buFontTx/>
              <a:buNone/>
              <a:defRPr b="1" spc="-100" sz="3200">
                <a:solidFill>
                  <a:srgbClr val="333F48"/>
                </a:solidFill>
                <a:latin typeface="Century Gothic"/>
                <a:ea typeface="Century Gothic"/>
                <a:cs typeface="Century Gothic"/>
                <a:sym typeface="Century Gothic"/>
              </a:defRPr>
            </a:lvl3pPr>
            <a:lvl4pPr marL="0" indent="1371600">
              <a:buSzTx/>
              <a:buFontTx/>
              <a:buNone/>
              <a:defRPr b="1" spc="-100" sz="3200">
                <a:solidFill>
                  <a:srgbClr val="333F48"/>
                </a:solidFill>
                <a:latin typeface="Century Gothic"/>
                <a:ea typeface="Century Gothic"/>
                <a:cs typeface="Century Gothic"/>
                <a:sym typeface="Century Gothic"/>
              </a:defRPr>
            </a:lvl4pPr>
            <a:lvl5pPr marL="0" indent="1828800">
              <a:buSzTx/>
              <a:buFontTx/>
              <a:buNone/>
              <a:defRPr b="1" spc="-100" sz="3200">
                <a:solidFill>
                  <a:srgbClr val="333F48"/>
                </a:solidFill>
                <a:latin typeface="Century Gothic"/>
                <a:ea typeface="Century Gothic"/>
                <a:cs typeface="Century Gothic"/>
                <a:sym typeface="Century Gothic"/>
              </a:defRPr>
            </a:lvl5pPr>
          </a:lstStyle>
          <a:p>
            <a:pPr/>
            <a:r>
              <a:t>Body Level One</a:t>
            </a:r>
          </a:p>
          <a:p>
            <a:pPr lvl="1"/>
            <a:r>
              <a:t>Body Level Two</a:t>
            </a:r>
          </a:p>
          <a:p>
            <a:pPr lvl="2"/>
            <a:r>
              <a:t>Body Level Three</a:t>
            </a:r>
          </a:p>
          <a:p>
            <a:pPr lvl="3"/>
            <a:r>
              <a:t>Body Level Four</a:t>
            </a:r>
          </a:p>
          <a:p>
            <a:pPr lvl="4"/>
            <a:r>
              <a:t>Body Level Five</a:t>
            </a:r>
          </a:p>
        </p:txBody>
      </p:sp>
      <p:sp>
        <p:nvSpPr>
          <p:cNvPr id="262" name="Text Placeholder 8"/>
          <p:cNvSpPr/>
          <p:nvPr>
            <p:ph type="body" sz="quarter" idx="21" hasCustomPrompt="1"/>
          </p:nvPr>
        </p:nvSpPr>
        <p:spPr>
          <a:xfrm>
            <a:off x="409903" y="2880936"/>
            <a:ext cx="3459968" cy="2678652"/>
          </a:xfrm>
          <a:prstGeom prst="rect">
            <a:avLst/>
          </a:prstGeom>
        </p:spPr>
        <p:txBody>
          <a:bodyPr/>
          <a:lstStyle>
            <a:lvl1pPr marL="0" indent="0">
              <a:buSzTx/>
              <a:buFontTx/>
              <a:buNone/>
              <a:defRPr spc="-100" sz="2400">
                <a:solidFill>
                  <a:srgbClr val="333F48"/>
                </a:solidFill>
                <a:latin typeface="Segoe UI"/>
                <a:ea typeface="Segoe UI"/>
                <a:cs typeface="Segoe UI"/>
                <a:sym typeface="Segoe UI"/>
              </a:defRPr>
            </a:lvl1pPr>
          </a:lstStyle>
          <a:p>
            <a:pPr/>
            <a:r>
              <a:t>Description</a:t>
            </a:r>
          </a:p>
        </p:txBody>
      </p:sp>
      <p:sp>
        <p:nvSpPr>
          <p:cNvPr id="263" name="Rectangle 11"/>
          <p:cNvSpPr/>
          <p:nvPr/>
        </p:nvSpPr>
        <p:spPr>
          <a:xfrm>
            <a:off x="409902" y="2506436"/>
            <a:ext cx="3357444" cy="45720"/>
          </a:xfrm>
          <a:prstGeom prst="rect">
            <a:avLst/>
          </a:prstGeom>
          <a:solidFill>
            <a:srgbClr val="87C154"/>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sp>
        <p:nvSpPr>
          <p:cNvPr id="264" name="Picture Placeholder 2"/>
          <p:cNvSpPr/>
          <p:nvPr>
            <p:ph type="pic" idx="22"/>
          </p:nvPr>
        </p:nvSpPr>
        <p:spPr>
          <a:xfrm>
            <a:off x="4972051" y="0"/>
            <a:ext cx="7219951" cy="6858000"/>
          </a:xfrm>
          <a:prstGeom prst="rect">
            <a:avLst/>
          </a:prstGeom>
        </p:spPr>
        <p:txBody>
          <a:bodyPr lIns="91439" rIns="91439">
            <a:noAutofit/>
          </a:bodyPr>
          <a:lstStyle/>
          <a:p>
            <a:pPr/>
          </a:p>
        </p:txBody>
      </p:sp>
      <p:pic>
        <p:nvPicPr>
          <p:cNvPr id="265"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sp>
        <p:nvSpPr>
          <p:cNvPr id="266"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with no image (dark)">
    <p:bg>
      <p:bgPr>
        <a:solidFill>
          <a:srgbClr val="333F48"/>
        </a:solidFill>
      </p:bgPr>
    </p:bg>
    <p:spTree>
      <p:nvGrpSpPr>
        <p:cNvPr id="1" name=""/>
        <p:cNvGrpSpPr/>
        <p:nvPr/>
      </p:nvGrpSpPr>
      <p:grpSpPr>
        <a:xfrm>
          <a:off x="0" y="0"/>
          <a:ext cx="0" cy="0"/>
          <a:chOff x="0" y="0"/>
          <a:chExt cx="0" cy="0"/>
        </a:xfrm>
      </p:grpSpPr>
      <p:pic>
        <p:nvPicPr>
          <p:cNvPr id="273" name="Picture 11" descr="Picture 11"/>
          <p:cNvPicPr>
            <a:picLocks noChangeAspect="1"/>
          </p:cNvPicPr>
          <p:nvPr/>
        </p:nvPicPr>
        <p:blipFill>
          <a:blip r:embed="rId2">
            <a:extLst/>
          </a:blip>
          <a:stretch>
            <a:fillRect/>
          </a:stretch>
        </p:blipFill>
        <p:spPr>
          <a:xfrm>
            <a:off x="0" y="0"/>
            <a:ext cx="12192000" cy="6858000"/>
          </a:xfrm>
          <a:prstGeom prst="rect">
            <a:avLst/>
          </a:prstGeom>
          <a:ln w="12700">
            <a:miter lim="400000"/>
          </a:ln>
        </p:spPr>
      </p:pic>
      <p:sp>
        <p:nvSpPr>
          <p:cNvPr id="274" name="Title Text"/>
          <p:cNvSpPr txBox="1"/>
          <p:nvPr>
            <p:ph type="title"/>
          </p:nvPr>
        </p:nvSpPr>
        <p:spPr>
          <a:xfrm>
            <a:off x="5078436" y="2696318"/>
            <a:ext cx="7113564" cy="732682"/>
          </a:xfrm>
          <a:prstGeom prst="rect">
            <a:avLst/>
          </a:prstGeom>
        </p:spPr>
        <p:txBody>
          <a:bodyPr/>
          <a:lstStyle>
            <a:lvl1pPr>
              <a:defRPr b="1" spc="-100" sz="3200">
                <a:solidFill>
                  <a:srgbClr val="FEFEFE"/>
                </a:solidFill>
                <a:latin typeface="Century Gothic"/>
                <a:ea typeface="Century Gothic"/>
                <a:cs typeface="Century Gothic"/>
                <a:sym typeface="Century Gothic"/>
              </a:defRPr>
            </a:lvl1pPr>
          </a:lstStyle>
          <a:p>
            <a:pPr/>
            <a:r>
              <a:t>Title Text</a:t>
            </a:r>
          </a:p>
        </p:txBody>
      </p:sp>
      <p:sp>
        <p:nvSpPr>
          <p:cNvPr id="275" name="Body Level One…"/>
          <p:cNvSpPr txBox="1"/>
          <p:nvPr>
            <p:ph type="body" sz="quarter" idx="1" hasCustomPrompt="1"/>
          </p:nvPr>
        </p:nvSpPr>
        <p:spPr>
          <a:xfrm>
            <a:off x="5078436" y="3911610"/>
            <a:ext cx="2770415" cy="506414"/>
          </a:xfrm>
          <a:prstGeom prst="rect">
            <a:avLst/>
          </a:prstGeom>
        </p:spPr>
        <p:txBody>
          <a:bodyPr/>
          <a:lstStyle>
            <a:lvl1pPr marL="0" indent="0">
              <a:buSzTx/>
              <a:buFontTx/>
              <a:buNone/>
              <a:defRPr spc="-100" sz="2400">
                <a:solidFill>
                  <a:srgbClr val="FEFEFE"/>
                </a:solidFill>
                <a:latin typeface="Segoe UI"/>
                <a:ea typeface="Segoe UI"/>
                <a:cs typeface="Segoe UI"/>
                <a:sym typeface="Segoe UI"/>
              </a:defRPr>
            </a:lvl1pPr>
            <a:lvl2pPr marL="685800" indent="-228600">
              <a:buFontTx/>
              <a:defRPr spc="-100" sz="2400">
                <a:solidFill>
                  <a:srgbClr val="FEFEFE"/>
                </a:solidFill>
                <a:latin typeface="Segoe UI"/>
                <a:ea typeface="Segoe UI"/>
                <a:cs typeface="Segoe UI"/>
                <a:sym typeface="Segoe UI"/>
              </a:defRPr>
            </a:lvl2pPr>
            <a:lvl3pPr marL="1188719" indent="-274319">
              <a:buFontTx/>
              <a:defRPr spc="-100" sz="2400">
                <a:solidFill>
                  <a:srgbClr val="FEFEFE"/>
                </a:solidFill>
                <a:latin typeface="Segoe UI"/>
                <a:ea typeface="Segoe UI"/>
                <a:cs typeface="Segoe UI"/>
                <a:sym typeface="Segoe UI"/>
              </a:defRPr>
            </a:lvl3pPr>
            <a:lvl4pPr marL="1676400" indent="-304800">
              <a:buFontTx/>
              <a:defRPr spc="-100" sz="2400">
                <a:solidFill>
                  <a:srgbClr val="FEFEFE"/>
                </a:solidFill>
                <a:latin typeface="Segoe UI"/>
                <a:ea typeface="Segoe UI"/>
                <a:cs typeface="Segoe UI"/>
                <a:sym typeface="Segoe UI"/>
              </a:defRPr>
            </a:lvl4pPr>
            <a:lvl5pPr marL="2133600" indent="-304800">
              <a:buFontTx/>
              <a:defRPr spc="-100" sz="2400">
                <a:solidFill>
                  <a:srgbClr val="FEFEFE"/>
                </a:solidFill>
                <a:latin typeface="Segoe UI"/>
                <a:ea typeface="Segoe UI"/>
                <a:cs typeface="Segoe UI"/>
                <a:sym typeface="Segoe UI"/>
              </a:defRPr>
            </a:lvl5pPr>
          </a:lstStyle>
          <a:p>
            <a:pPr/>
            <a:r>
              <a:t>Date</a:t>
            </a:r>
          </a:p>
          <a:p>
            <a:pPr lvl="1"/>
            <a:r>
              <a:t/>
            </a:r>
          </a:p>
          <a:p>
            <a:pPr lvl="2"/>
            <a:r>
              <a:t/>
            </a:r>
          </a:p>
          <a:p>
            <a:pPr lvl="3"/>
            <a:r>
              <a:t/>
            </a:r>
          </a:p>
          <a:p>
            <a:pPr lvl="4"/>
            <a:r>
              <a:t/>
            </a:r>
          </a:p>
        </p:txBody>
      </p:sp>
      <p:sp>
        <p:nvSpPr>
          <p:cNvPr id="276" name="Rectangle 6"/>
          <p:cNvSpPr/>
          <p:nvPr/>
        </p:nvSpPr>
        <p:spPr>
          <a:xfrm>
            <a:off x="5078436" y="3574631"/>
            <a:ext cx="7113565" cy="45720"/>
          </a:xfrm>
          <a:prstGeom prst="rect">
            <a:avLst/>
          </a:prstGeom>
          <a:solidFill>
            <a:srgbClr val="87C154"/>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pic>
        <p:nvPicPr>
          <p:cNvPr id="277" name="Graphic 9" descr="Graphic 9"/>
          <p:cNvPicPr>
            <a:picLocks noChangeAspect="1"/>
          </p:cNvPicPr>
          <p:nvPr/>
        </p:nvPicPr>
        <p:blipFill>
          <a:blip r:embed="rId3">
            <a:extLst/>
          </a:blip>
          <a:stretch>
            <a:fillRect/>
          </a:stretch>
        </p:blipFill>
        <p:spPr>
          <a:xfrm>
            <a:off x="230837" y="6261961"/>
            <a:ext cx="624533" cy="365126"/>
          </a:xfrm>
          <a:prstGeom prst="rect">
            <a:avLst/>
          </a:prstGeom>
          <a:ln w="12700">
            <a:miter lim="400000"/>
          </a:ln>
        </p:spPr>
      </p:pic>
      <p:sp>
        <p:nvSpPr>
          <p:cNvPr id="278"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with no image (light)">
    <p:bg>
      <p:bgPr>
        <a:solidFill>
          <a:srgbClr val="FEFEFE"/>
        </a:solidFill>
      </p:bgPr>
    </p:bg>
    <p:spTree>
      <p:nvGrpSpPr>
        <p:cNvPr id="1" name=""/>
        <p:cNvGrpSpPr/>
        <p:nvPr/>
      </p:nvGrpSpPr>
      <p:grpSpPr>
        <a:xfrm>
          <a:off x="0" y="0"/>
          <a:ext cx="0" cy="0"/>
          <a:chOff x="0" y="0"/>
          <a:chExt cx="0" cy="0"/>
        </a:xfrm>
      </p:grpSpPr>
      <p:pic>
        <p:nvPicPr>
          <p:cNvPr id="285" name="Picture 10" descr="Picture 10"/>
          <p:cNvPicPr>
            <a:picLocks noChangeAspect="1"/>
          </p:cNvPicPr>
          <p:nvPr/>
        </p:nvPicPr>
        <p:blipFill>
          <a:blip r:embed="rId2">
            <a:extLst/>
          </a:blip>
          <a:stretch>
            <a:fillRect/>
          </a:stretch>
        </p:blipFill>
        <p:spPr>
          <a:xfrm>
            <a:off x="0" y="0"/>
            <a:ext cx="12192000" cy="6858000"/>
          </a:xfrm>
          <a:prstGeom prst="rect">
            <a:avLst/>
          </a:prstGeom>
          <a:ln w="12700">
            <a:miter lim="400000"/>
          </a:ln>
        </p:spPr>
      </p:pic>
      <p:sp>
        <p:nvSpPr>
          <p:cNvPr id="286" name="Title Text"/>
          <p:cNvSpPr txBox="1"/>
          <p:nvPr>
            <p:ph type="title"/>
          </p:nvPr>
        </p:nvSpPr>
        <p:spPr>
          <a:xfrm>
            <a:off x="5078436" y="2696318"/>
            <a:ext cx="7113564" cy="732682"/>
          </a:xfrm>
          <a:prstGeom prst="rect">
            <a:avLst/>
          </a:prstGeom>
        </p:spPr>
        <p:txBody>
          <a:bodyPr/>
          <a:lstStyle>
            <a:lvl1pPr>
              <a:defRPr b="1" spc="-100" sz="3200">
                <a:solidFill>
                  <a:srgbClr val="333F48"/>
                </a:solidFill>
                <a:latin typeface="Century Gothic"/>
                <a:ea typeface="Century Gothic"/>
                <a:cs typeface="Century Gothic"/>
                <a:sym typeface="Century Gothic"/>
              </a:defRPr>
            </a:lvl1pPr>
          </a:lstStyle>
          <a:p>
            <a:pPr/>
            <a:r>
              <a:t>Title Text</a:t>
            </a:r>
          </a:p>
        </p:txBody>
      </p:sp>
      <p:sp>
        <p:nvSpPr>
          <p:cNvPr id="287" name="Body Level One…"/>
          <p:cNvSpPr txBox="1"/>
          <p:nvPr>
            <p:ph type="body" sz="quarter" idx="1" hasCustomPrompt="1"/>
          </p:nvPr>
        </p:nvSpPr>
        <p:spPr>
          <a:xfrm>
            <a:off x="5078436" y="3911610"/>
            <a:ext cx="2770415" cy="506414"/>
          </a:xfrm>
          <a:prstGeom prst="rect">
            <a:avLst/>
          </a:prstGeom>
        </p:spPr>
        <p:txBody>
          <a:bodyPr/>
          <a:lstStyle>
            <a:lvl1pPr marL="0" indent="0">
              <a:buSzTx/>
              <a:buFontTx/>
              <a:buNone/>
              <a:defRPr spc="-100" sz="2400">
                <a:solidFill>
                  <a:srgbClr val="333F48"/>
                </a:solidFill>
                <a:latin typeface="Segoe UI"/>
                <a:ea typeface="Segoe UI"/>
                <a:cs typeface="Segoe UI"/>
                <a:sym typeface="Segoe UI"/>
              </a:defRPr>
            </a:lvl1pPr>
            <a:lvl2pPr marL="685800" indent="-228600">
              <a:buFontTx/>
              <a:defRPr spc="-100" sz="2400">
                <a:solidFill>
                  <a:srgbClr val="333F48"/>
                </a:solidFill>
                <a:latin typeface="Segoe UI"/>
                <a:ea typeface="Segoe UI"/>
                <a:cs typeface="Segoe UI"/>
                <a:sym typeface="Segoe UI"/>
              </a:defRPr>
            </a:lvl2pPr>
            <a:lvl3pPr marL="1188719" indent="-274319">
              <a:buFontTx/>
              <a:defRPr spc="-100" sz="2400">
                <a:solidFill>
                  <a:srgbClr val="333F48"/>
                </a:solidFill>
                <a:latin typeface="Segoe UI"/>
                <a:ea typeface="Segoe UI"/>
                <a:cs typeface="Segoe UI"/>
                <a:sym typeface="Segoe UI"/>
              </a:defRPr>
            </a:lvl3pPr>
            <a:lvl4pPr marL="1676400" indent="-304800">
              <a:buFontTx/>
              <a:defRPr spc="-100" sz="2400">
                <a:solidFill>
                  <a:srgbClr val="333F48"/>
                </a:solidFill>
                <a:latin typeface="Segoe UI"/>
                <a:ea typeface="Segoe UI"/>
                <a:cs typeface="Segoe UI"/>
                <a:sym typeface="Segoe UI"/>
              </a:defRPr>
            </a:lvl4pPr>
            <a:lvl5pPr marL="2133600" indent="-304800">
              <a:buFontTx/>
              <a:defRPr spc="-100" sz="2400">
                <a:solidFill>
                  <a:srgbClr val="333F48"/>
                </a:solidFill>
                <a:latin typeface="Segoe UI"/>
                <a:ea typeface="Segoe UI"/>
                <a:cs typeface="Segoe UI"/>
                <a:sym typeface="Segoe UI"/>
              </a:defRPr>
            </a:lvl5pPr>
          </a:lstStyle>
          <a:p>
            <a:pPr/>
            <a:r>
              <a:t>Date</a:t>
            </a:r>
          </a:p>
          <a:p>
            <a:pPr lvl="1"/>
            <a:r>
              <a:t/>
            </a:r>
          </a:p>
          <a:p>
            <a:pPr lvl="2"/>
            <a:r>
              <a:t/>
            </a:r>
          </a:p>
          <a:p>
            <a:pPr lvl="3"/>
            <a:r>
              <a:t/>
            </a:r>
          </a:p>
          <a:p>
            <a:pPr lvl="4"/>
            <a:r>
              <a:t/>
            </a:r>
          </a:p>
        </p:txBody>
      </p:sp>
      <p:sp>
        <p:nvSpPr>
          <p:cNvPr id="288" name="Rectangle 9"/>
          <p:cNvSpPr/>
          <p:nvPr/>
        </p:nvSpPr>
        <p:spPr>
          <a:xfrm>
            <a:off x="5078436" y="3574631"/>
            <a:ext cx="7113565" cy="45720"/>
          </a:xfrm>
          <a:prstGeom prst="rect">
            <a:avLst/>
          </a:prstGeom>
          <a:solidFill>
            <a:srgbClr val="87C154"/>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pic>
        <p:nvPicPr>
          <p:cNvPr id="289" name="Graphic 11" descr="Graphic 11"/>
          <p:cNvPicPr>
            <a:picLocks noChangeAspect="1"/>
          </p:cNvPicPr>
          <p:nvPr/>
        </p:nvPicPr>
        <p:blipFill>
          <a:blip r:embed="rId3">
            <a:extLst/>
          </a:blip>
          <a:stretch>
            <a:fillRect/>
          </a:stretch>
        </p:blipFill>
        <p:spPr>
          <a:xfrm>
            <a:off x="230837" y="6261961"/>
            <a:ext cx="624533" cy="365126"/>
          </a:xfrm>
          <a:prstGeom prst="rect">
            <a:avLst/>
          </a:prstGeom>
          <a:ln w="12700">
            <a:miter lim="400000"/>
          </a:ln>
        </p:spPr>
      </p:pic>
      <p:sp>
        <p:nvSpPr>
          <p:cNvPr id="290"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with logo and no image (dark)">
    <p:bg>
      <p:bgPr>
        <a:solidFill>
          <a:srgbClr val="333F48"/>
        </a:solidFill>
      </p:bgPr>
    </p:bg>
    <p:spTree>
      <p:nvGrpSpPr>
        <p:cNvPr id="1" name=""/>
        <p:cNvGrpSpPr/>
        <p:nvPr/>
      </p:nvGrpSpPr>
      <p:grpSpPr>
        <a:xfrm>
          <a:off x="0" y="0"/>
          <a:ext cx="0" cy="0"/>
          <a:chOff x="0" y="0"/>
          <a:chExt cx="0" cy="0"/>
        </a:xfrm>
      </p:grpSpPr>
      <p:pic>
        <p:nvPicPr>
          <p:cNvPr id="297" name="Picture 7" descr="Picture 7"/>
          <p:cNvPicPr>
            <a:picLocks noChangeAspect="1"/>
          </p:cNvPicPr>
          <p:nvPr/>
        </p:nvPicPr>
        <p:blipFill>
          <a:blip r:embed="rId2">
            <a:extLst/>
          </a:blip>
          <a:stretch>
            <a:fillRect/>
          </a:stretch>
        </p:blipFill>
        <p:spPr>
          <a:xfrm flipH="1">
            <a:off x="0" y="0"/>
            <a:ext cx="12192000" cy="6858000"/>
          </a:xfrm>
          <a:prstGeom prst="rect">
            <a:avLst/>
          </a:prstGeom>
          <a:ln w="12700">
            <a:miter lim="400000"/>
          </a:ln>
        </p:spPr>
      </p:pic>
      <p:pic>
        <p:nvPicPr>
          <p:cNvPr id="298" name="Picture 4" descr="Picture 4"/>
          <p:cNvPicPr>
            <a:picLocks noChangeAspect="1"/>
          </p:cNvPicPr>
          <p:nvPr/>
        </p:nvPicPr>
        <p:blipFill>
          <a:blip r:embed="rId3">
            <a:extLst/>
          </a:blip>
          <a:stretch>
            <a:fillRect/>
          </a:stretch>
        </p:blipFill>
        <p:spPr>
          <a:xfrm>
            <a:off x="739319" y="3080524"/>
            <a:ext cx="1186298" cy="696951"/>
          </a:xfrm>
          <a:prstGeom prst="rect">
            <a:avLst/>
          </a:prstGeom>
          <a:ln w="12700">
            <a:miter lim="400000"/>
          </a:ln>
        </p:spPr>
      </p:pic>
      <p:sp>
        <p:nvSpPr>
          <p:cNvPr id="299" name="Title Text"/>
          <p:cNvSpPr txBox="1"/>
          <p:nvPr>
            <p:ph type="title"/>
          </p:nvPr>
        </p:nvSpPr>
        <p:spPr>
          <a:xfrm>
            <a:off x="739319" y="4353435"/>
            <a:ext cx="10711545" cy="646258"/>
          </a:xfrm>
          <a:prstGeom prst="rect">
            <a:avLst/>
          </a:prstGeom>
        </p:spPr>
        <p:txBody>
          <a:bodyPr/>
          <a:lstStyle>
            <a:lvl1pPr>
              <a:defRPr b="1" spc="-100" sz="3200">
                <a:solidFill>
                  <a:srgbClr val="FEFEFE"/>
                </a:solidFill>
                <a:latin typeface="Century Gothic"/>
                <a:ea typeface="Century Gothic"/>
                <a:cs typeface="Century Gothic"/>
                <a:sym typeface="Century Gothic"/>
              </a:defRPr>
            </a:lvl1pPr>
          </a:lstStyle>
          <a:p>
            <a:pPr/>
            <a:r>
              <a:t>Title Text</a:t>
            </a:r>
          </a:p>
        </p:txBody>
      </p:sp>
      <p:sp>
        <p:nvSpPr>
          <p:cNvPr id="300" name="Body Level One…"/>
          <p:cNvSpPr txBox="1"/>
          <p:nvPr>
            <p:ph type="body" sz="quarter" idx="1" hasCustomPrompt="1"/>
          </p:nvPr>
        </p:nvSpPr>
        <p:spPr>
          <a:xfrm>
            <a:off x="740227" y="5226046"/>
            <a:ext cx="2770415" cy="506414"/>
          </a:xfrm>
          <a:prstGeom prst="rect">
            <a:avLst/>
          </a:prstGeom>
        </p:spPr>
        <p:txBody>
          <a:bodyPr/>
          <a:lstStyle>
            <a:lvl1pPr marL="0" indent="0">
              <a:buSzTx/>
              <a:buFontTx/>
              <a:buNone/>
              <a:defRPr spc="-100" sz="2400">
                <a:solidFill>
                  <a:srgbClr val="FEFEFE"/>
                </a:solidFill>
                <a:latin typeface="Segoe UI"/>
                <a:ea typeface="Segoe UI"/>
                <a:cs typeface="Segoe UI"/>
                <a:sym typeface="Segoe UI"/>
              </a:defRPr>
            </a:lvl1pPr>
            <a:lvl2pPr marL="685800" indent="-228600">
              <a:buFontTx/>
              <a:defRPr spc="-100" sz="2400">
                <a:solidFill>
                  <a:srgbClr val="FEFEFE"/>
                </a:solidFill>
                <a:latin typeface="Segoe UI"/>
                <a:ea typeface="Segoe UI"/>
                <a:cs typeface="Segoe UI"/>
                <a:sym typeface="Segoe UI"/>
              </a:defRPr>
            </a:lvl2pPr>
            <a:lvl3pPr marL="1188719" indent="-274319">
              <a:buFontTx/>
              <a:defRPr spc="-100" sz="2400">
                <a:solidFill>
                  <a:srgbClr val="FEFEFE"/>
                </a:solidFill>
                <a:latin typeface="Segoe UI"/>
                <a:ea typeface="Segoe UI"/>
                <a:cs typeface="Segoe UI"/>
                <a:sym typeface="Segoe UI"/>
              </a:defRPr>
            </a:lvl3pPr>
            <a:lvl4pPr marL="1676400" indent="-304800">
              <a:buFontTx/>
              <a:defRPr spc="-100" sz="2400">
                <a:solidFill>
                  <a:srgbClr val="FEFEFE"/>
                </a:solidFill>
                <a:latin typeface="Segoe UI"/>
                <a:ea typeface="Segoe UI"/>
                <a:cs typeface="Segoe UI"/>
                <a:sym typeface="Segoe UI"/>
              </a:defRPr>
            </a:lvl4pPr>
            <a:lvl5pPr marL="2133600" indent="-304800">
              <a:buFontTx/>
              <a:defRPr spc="-100" sz="2400">
                <a:solidFill>
                  <a:srgbClr val="FEFEFE"/>
                </a:solidFill>
                <a:latin typeface="Segoe UI"/>
                <a:ea typeface="Segoe UI"/>
                <a:cs typeface="Segoe UI"/>
                <a:sym typeface="Segoe UI"/>
              </a:defRPr>
            </a:lvl5pPr>
          </a:lstStyle>
          <a:p>
            <a:pPr/>
            <a:r>
              <a:t>Date</a:t>
            </a:r>
          </a:p>
          <a:p>
            <a:pPr lvl="1"/>
            <a:r>
              <a:t/>
            </a:r>
          </a:p>
          <a:p>
            <a:pPr lvl="2"/>
            <a:r>
              <a:t/>
            </a:r>
          </a:p>
          <a:p>
            <a:pPr lvl="3"/>
            <a:r>
              <a:t/>
            </a:r>
          </a:p>
          <a:p>
            <a:pPr lvl="4"/>
            <a:r>
              <a:t/>
            </a:r>
          </a:p>
        </p:txBody>
      </p:sp>
      <p:sp>
        <p:nvSpPr>
          <p:cNvPr id="301" name="Rectangle 6"/>
          <p:cNvSpPr/>
          <p:nvPr/>
        </p:nvSpPr>
        <p:spPr>
          <a:xfrm>
            <a:off x="739319" y="4081364"/>
            <a:ext cx="7113566" cy="45720"/>
          </a:xfrm>
          <a:prstGeom prst="rect">
            <a:avLst/>
          </a:prstGeom>
          <a:solidFill>
            <a:srgbClr val="87C154"/>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sp>
        <p:nvSpPr>
          <p:cNvPr id="302"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with logo and no image (light)">
    <p:bg>
      <p:bgPr>
        <a:solidFill>
          <a:srgbClr val="FEFEFE"/>
        </a:solidFill>
      </p:bgPr>
    </p:bg>
    <p:spTree>
      <p:nvGrpSpPr>
        <p:cNvPr id="1" name=""/>
        <p:cNvGrpSpPr/>
        <p:nvPr/>
      </p:nvGrpSpPr>
      <p:grpSpPr>
        <a:xfrm>
          <a:off x="0" y="0"/>
          <a:ext cx="0" cy="0"/>
          <a:chOff x="0" y="0"/>
          <a:chExt cx="0" cy="0"/>
        </a:xfrm>
      </p:grpSpPr>
      <p:pic>
        <p:nvPicPr>
          <p:cNvPr id="309" name="Picture 14" descr="Picture 14"/>
          <p:cNvPicPr>
            <a:picLocks noChangeAspect="1"/>
          </p:cNvPicPr>
          <p:nvPr/>
        </p:nvPicPr>
        <p:blipFill>
          <a:blip r:embed="rId2">
            <a:extLst/>
          </a:blip>
          <a:stretch>
            <a:fillRect/>
          </a:stretch>
        </p:blipFill>
        <p:spPr>
          <a:xfrm flipH="1">
            <a:off x="0" y="0"/>
            <a:ext cx="12192000" cy="6858000"/>
          </a:xfrm>
          <a:prstGeom prst="rect">
            <a:avLst/>
          </a:prstGeom>
          <a:ln w="12700">
            <a:miter lim="400000"/>
          </a:ln>
        </p:spPr>
      </p:pic>
      <p:pic>
        <p:nvPicPr>
          <p:cNvPr id="310" name="Picture 6" descr="Picture 6"/>
          <p:cNvPicPr>
            <a:picLocks noChangeAspect="1"/>
          </p:cNvPicPr>
          <p:nvPr/>
        </p:nvPicPr>
        <p:blipFill>
          <a:blip r:embed="rId3">
            <a:extLst/>
          </a:blip>
          <a:stretch>
            <a:fillRect/>
          </a:stretch>
        </p:blipFill>
        <p:spPr>
          <a:xfrm>
            <a:off x="739319" y="3080524"/>
            <a:ext cx="1186298" cy="696951"/>
          </a:xfrm>
          <a:prstGeom prst="rect">
            <a:avLst/>
          </a:prstGeom>
          <a:ln w="12700">
            <a:miter lim="400000"/>
          </a:ln>
        </p:spPr>
      </p:pic>
      <p:sp>
        <p:nvSpPr>
          <p:cNvPr id="311" name="Title Text"/>
          <p:cNvSpPr txBox="1"/>
          <p:nvPr>
            <p:ph type="title"/>
          </p:nvPr>
        </p:nvSpPr>
        <p:spPr>
          <a:xfrm>
            <a:off x="739319" y="4353435"/>
            <a:ext cx="10711545" cy="646258"/>
          </a:xfrm>
          <a:prstGeom prst="rect">
            <a:avLst/>
          </a:prstGeom>
        </p:spPr>
        <p:txBody>
          <a:bodyPr/>
          <a:lstStyle>
            <a:lvl1pPr>
              <a:defRPr b="1" spc="-100" sz="3200">
                <a:solidFill>
                  <a:srgbClr val="333F48"/>
                </a:solidFill>
                <a:latin typeface="Century Gothic"/>
                <a:ea typeface="Century Gothic"/>
                <a:cs typeface="Century Gothic"/>
                <a:sym typeface="Century Gothic"/>
              </a:defRPr>
            </a:lvl1pPr>
          </a:lstStyle>
          <a:p>
            <a:pPr/>
            <a:r>
              <a:t>Title Text</a:t>
            </a:r>
          </a:p>
        </p:txBody>
      </p:sp>
      <p:sp>
        <p:nvSpPr>
          <p:cNvPr id="312" name="Body Level One…"/>
          <p:cNvSpPr txBox="1"/>
          <p:nvPr>
            <p:ph type="body" sz="quarter" idx="1" hasCustomPrompt="1"/>
          </p:nvPr>
        </p:nvSpPr>
        <p:spPr>
          <a:xfrm>
            <a:off x="740227" y="5226046"/>
            <a:ext cx="2770415" cy="506414"/>
          </a:xfrm>
          <a:prstGeom prst="rect">
            <a:avLst/>
          </a:prstGeom>
        </p:spPr>
        <p:txBody>
          <a:bodyPr/>
          <a:lstStyle>
            <a:lvl1pPr marL="0" indent="0">
              <a:buSzTx/>
              <a:buFontTx/>
              <a:buNone/>
              <a:defRPr spc="-100" sz="2400">
                <a:solidFill>
                  <a:srgbClr val="333F48"/>
                </a:solidFill>
                <a:latin typeface="Segoe UI"/>
                <a:ea typeface="Segoe UI"/>
                <a:cs typeface="Segoe UI"/>
                <a:sym typeface="Segoe UI"/>
              </a:defRPr>
            </a:lvl1pPr>
            <a:lvl2pPr marL="685800" indent="-228600">
              <a:buFontTx/>
              <a:defRPr spc="-100" sz="2400">
                <a:solidFill>
                  <a:srgbClr val="333F48"/>
                </a:solidFill>
                <a:latin typeface="Segoe UI"/>
                <a:ea typeface="Segoe UI"/>
                <a:cs typeface="Segoe UI"/>
                <a:sym typeface="Segoe UI"/>
              </a:defRPr>
            </a:lvl2pPr>
            <a:lvl3pPr marL="1188719" indent="-274319">
              <a:buFontTx/>
              <a:defRPr spc="-100" sz="2400">
                <a:solidFill>
                  <a:srgbClr val="333F48"/>
                </a:solidFill>
                <a:latin typeface="Segoe UI"/>
                <a:ea typeface="Segoe UI"/>
                <a:cs typeface="Segoe UI"/>
                <a:sym typeface="Segoe UI"/>
              </a:defRPr>
            </a:lvl3pPr>
            <a:lvl4pPr marL="1676400" indent="-304800">
              <a:buFontTx/>
              <a:defRPr spc="-100" sz="2400">
                <a:solidFill>
                  <a:srgbClr val="333F48"/>
                </a:solidFill>
                <a:latin typeface="Segoe UI"/>
                <a:ea typeface="Segoe UI"/>
                <a:cs typeface="Segoe UI"/>
                <a:sym typeface="Segoe UI"/>
              </a:defRPr>
            </a:lvl4pPr>
            <a:lvl5pPr marL="2133600" indent="-304800">
              <a:buFontTx/>
              <a:defRPr spc="-100" sz="2400">
                <a:solidFill>
                  <a:srgbClr val="333F48"/>
                </a:solidFill>
                <a:latin typeface="Segoe UI"/>
                <a:ea typeface="Segoe UI"/>
                <a:cs typeface="Segoe UI"/>
                <a:sym typeface="Segoe UI"/>
              </a:defRPr>
            </a:lvl5pPr>
          </a:lstStyle>
          <a:p>
            <a:pPr/>
            <a:r>
              <a:t>Date</a:t>
            </a:r>
          </a:p>
          <a:p>
            <a:pPr lvl="1"/>
            <a:r>
              <a:t/>
            </a:r>
          </a:p>
          <a:p>
            <a:pPr lvl="2"/>
            <a:r>
              <a:t/>
            </a:r>
          </a:p>
          <a:p>
            <a:pPr lvl="3"/>
            <a:r>
              <a:t/>
            </a:r>
          </a:p>
          <a:p>
            <a:pPr lvl="4"/>
            <a:r>
              <a:t/>
            </a:r>
          </a:p>
        </p:txBody>
      </p:sp>
      <p:sp>
        <p:nvSpPr>
          <p:cNvPr id="313" name="Rectangle 12"/>
          <p:cNvSpPr/>
          <p:nvPr/>
        </p:nvSpPr>
        <p:spPr>
          <a:xfrm>
            <a:off x="739319" y="4081364"/>
            <a:ext cx="7113566" cy="45720"/>
          </a:xfrm>
          <a:prstGeom prst="rect">
            <a:avLst/>
          </a:prstGeom>
          <a:solidFill>
            <a:srgbClr val="87C154"/>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sp>
        <p:nvSpPr>
          <p:cNvPr id="314"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ivider with image (navy)">
    <p:bg>
      <p:bgPr>
        <a:solidFill>
          <a:srgbClr val="FEFEFE"/>
        </a:solidFill>
      </p:bgPr>
    </p:bg>
    <p:spTree>
      <p:nvGrpSpPr>
        <p:cNvPr id="1" name=""/>
        <p:cNvGrpSpPr/>
        <p:nvPr/>
      </p:nvGrpSpPr>
      <p:grpSpPr>
        <a:xfrm>
          <a:off x="0" y="0"/>
          <a:ext cx="0" cy="0"/>
          <a:chOff x="0" y="0"/>
          <a:chExt cx="0" cy="0"/>
        </a:xfrm>
      </p:grpSpPr>
      <p:sp>
        <p:nvSpPr>
          <p:cNvPr id="321" name="Title Text"/>
          <p:cNvSpPr txBox="1"/>
          <p:nvPr>
            <p:ph type="title"/>
          </p:nvPr>
        </p:nvSpPr>
        <p:spPr>
          <a:xfrm>
            <a:off x="6641868" y="1874836"/>
            <a:ext cx="5011190" cy="1325564"/>
          </a:xfrm>
          <a:prstGeom prst="rect">
            <a:avLst/>
          </a:prstGeom>
        </p:spPr>
        <p:txBody>
          <a:bodyPr/>
          <a:lstStyle>
            <a:lvl1pPr>
              <a:defRPr b="1" spc="-100" sz="3200">
                <a:solidFill>
                  <a:srgbClr val="333F48"/>
                </a:solidFill>
                <a:latin typeface="Century Gothic"/>
                <a:ea typeface="Century Gothic"/>
                <a:cs typeface="Century Gothic"/>
                <a:sym typeface="Century Gothic"/>
              </a:defRPr>
            </a:lvl1pPr>
          </a:lstStyle>
          <a:p>
            <a:pPr/>
            <a:r>
              <a:t>Title Text</a:t>
            </a:r>
          </a:p>
        </p:txBody>
      </p:sp>
      <p:sp>
        <p:nvSpPr>
          <p:cNvPr id="322" name="Rectangle 5"/>
          <p:cNvSpPr/>
          <p:nvPr/>
        </p:nvSpPr>
        <p:spPr>
          <a:xfrm>
            <a:off x="0" y="3429000"/>
            <a:ext cx="12192000" cy="3429000"/>
          </a:xfrm>
          <a:prstGeom prst="rect">
            <a:avLst/>
          </a:prstGeom>
          <a:solidFill>
            <a:srgbClr val="333F48"/>
          </a:solidFill>
          <a:ln w="12700">
            <a:miter lim="400000"/>
          </a:ln>
        </p:spPr>
        <p:txBody>
          <a:bodyPr lIns="45719" rIns="45719" anchor="ctr"/>
          <a:lstStyle/>
          <a:p>
            <a:pPr algn="ctr">
              <a:defRPr>
                <a:solidFill>
                  <a:srgbClr val="FEFEFE"/>
                </a:solidFill>
                <a:latin typeface="Century Gothic"/>
                <a:ea typeface="Century Gothic"/>
                <a:cs typeface="Century Gothic"/>
                <a:sym typeface="Century Gothic"/>
              </a:defRPr>
            </a:pPr>
          </a:p>
        </p:txBody>
      </p:sp>
      <p:sp>
        <p:nvSpPr>
          <p:cNvPr id="323" name="Picture Placeholder 7"/>
          <p:cNvSpPr/>
          <p:nvPr>
            <p:ph type="pic" sz="quarter" idx="21"/>
          </p:nvPr>
        </p:nvSpPr>
        <p:spPr>
          <a:xfrm>
            <a:off x="1354945" y="773112"/>
            <a:ext cx="3408248" cy="4854576"/>
          </a:xfrm>
          <a:prstGeom prst="rect">
            <a:avLst/>
          </a:prstGeom>
        </p:spPr>
        <p:txBody>
          <a:bodyPr lIns="91439" rIns="91439">
            <a:noAutofit/>
          </a:bodyPr>
          <a:lstStyle/>
          <a:p>
            <a:pPr/>
          </a:p>
        </p:txBody>
      </p:sp>
      <p:sp>
        <p:nvSpPr>
          <p:cNvPr id="324" name="Body Level One…"/>
          <p:cNvSpPr txBox="1"/>
          <p:nvPr>
            <p:ph type="body" sz="quarter" idx="1"/>
          </p:nvPr>
        </p:nvSpPr>
        <p:spPr>
          <a:xfrm>
            <a:off x="6642100" y="3724273"/>
            <a:ext cx="5011738" cy="1903414"/>
          </a:xfrm>
          <a:prstGeom prst="rect">
            <a:avLst/>
          </a:prstGeom>
        </p:spPr>
        <p:txBody>
          <a:bodyPr/>
          <a:lstStyle>
            <a:lvl1pPr marL="0" indent="0">
              <a:buSzTx/>
              <a:buFontTx/>
              <a:buNone/>
              <a:defRPr spc="-100" sz="2000">
                <a:solidFill>
                  <a:srgbClr val="FEFEFE"/>
                </a:solidFill>
                <a:latin typeface="Segoe UI"/>
                <a:ea typeface="Segoe UI"/>
                <a:cs typeface="Segoe UI"/>
                <a:sym typeface="Segoe UI"/>
              </a:defRPr>
            </a:lvl1pPr>
            <a:lvl2pPr marL="0" indent="457200">
              <a:buSzTx/>
              <a:buFontTx/>
              <a:buNone/>
              <a:defRPr spc="-100" sz="2000">
                <a:solidFill>
                  <a:srgbClr val="FEFEFE"/>
                </a:solidFill>
                <a:latin typeface="Segoe UI"/>
                <a:ea typeface="Segoe UI"/>
                <a:cs typeface="Segoe UI"/>
                <a:sym typeface="Segoe UI"/>
              </a:defRPr>
            </a:lvl2pPr>
            <a:lvl3pPr marL="0" indent="914400">
              <a:buSzTx/>
              <a:buFontTx/>
              <a:buNone/>
              <a:defRPr spc="-100" sz="2000">
                <a:solidFill>
                  <a:srgbClr val="FEFEFE"/>
                </a:solidFill>
                <a:latin typeface="Segoe UI"/>
                <a:ea typeface="Segoe UI"/>
                <a:cs typeface="Segoe UI"/>
                <a:sym typeface="Segoe UI"/>
              </a:defRPr>
            </a:lvl3pPr>
            <a:lvl4pPr marL="0" indent="1371600">
              <a:buSzTx/>
              <a:buFontTx/>
              <a:buNone/>
              <a:defRPr spc="-100" sz="2000">
                <a:solidFill>
                  <a:srgbClr val="FEFEFE"/>
                </a:solidFill>
                <a:latin typeface="Segoe UI"/>
                <a:ea typeface="Segoe UI"/>
                <a:cs typeface="Segoe UI"/>
                <a:sym typeface="Segoe UI"/>
              </a:defRPr>
            </a:lvl4pPr>
            <a:lvl5pPr marL="0" indent="1828800">
              <a:buSzTx/>
              <a:buFontTx/>
              <a:buNone/>
              <a:defRPr spc="-100" sz="2000">
                <a:solidFill>
                  <a:srgbClr val="FEFEFE"/>
                </a:solidFill>
                <a:latin typeface="Segoe UI"/>
                <a:ea typeface="Segoe UI"/>
                <a:cs typeface="Segoe UI"/>
                <a:sym typeface="Segoe UI"/>
              </a:defRPr>
            </a:lvl5pPr>
          </a:lstStyle>
          <a:p>
            <a:pPr/>
            <a:r>
              <a:t>Body Level One</a:t>
            </a:r>
          </a:p>
          <a:p>
            <a:pPr lvl="1"/>
            <a:r>
              <a:t>Body Level Two</a:t>
            </a:r>
          </a:p>
          <a:p>
            <a:pPr lvl="2"/>
            <a:r>
              <a:t>Body Level Three</a:t>
            </a:r>
          </a:p>
          <a:p>
            <a:pPr lvl="3"/>
            <a:r>
              <a:t>Body Level Four</a:t>
            </a:r>
          </a:p>
          <a:p>
            <a:pPr lvl="4"/>
            <a:r>
              <a:t>Body Level Five</a:t>
            </a:r>
          </a:p>
        </p:txBody>
      </p:sp>
      <p:pic>
        <p:nvPicPr>
          <p:cNvPr id="325" name="Graphic 8" descr="Graphic 8"/>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sp>
        <p:nvSpPr>
          <p:cNvPr id="326"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ivider with image (green)">
    <p:bg>
      <p:bgPr>
        <a:solidFill>
          <a:srgbClr val="FEFEFE"/>
        </a:solidFill>
      </p:bgPr>
    </p:bg>
    <p:spTree>
      <p:nvGrpSpPr>
        <p:cNvPr id="1" name=""/>
        <p:cNvGrpSpPr/>
        <p:nvPr/>
      </p:nvGrpSpPr>
      <p:grpSpPr>
        <a:xfrm>
          <a:off x="0" y="0"/>
          <a:ext cx="0" cy="0"/>
          <a:chOff x="0" y="0"/>
          <a:chExt cx="0" cy="0"/>
        </a:xfrm>
      </p:grpSpPr>
      <p:sp>
        <p:nvSpPr>
          <p:cNvPr id="333" name="Title Text"/>
          <p:cNvSpPr txBox="1"/>
          <p:nvPr>
            <p:ph type="title"/>
          </p:nvPr>
        </p:nvSpPr>
        <p:spPr>
          <a:xfrm>
            <a:off x="6641868" y="1874836"/>
            <a:ext cx="5011190" cy="1325564"/>
          </a:xfrm>
          <a:prstGeom prst="rect">
            <a:avLst/>
          </a:prstGeom>
        </p:spPr>
        <p:txBody>
          <a:bodyPr/>
          <a:lstStyle>
            <a:lvl1pPr>
              <a:defRPr b="1" spc="-100" sz="3200">
                <a:solidFill>
                  <a:srgbClr val="333F48"/>
                </a:solidFill>
                <a:latin typeface="Century Gothic"/>
                <a:ea typeface="Century Gothic"/>
                <a:cs typeface="Century Gothic"/>
                <a:sym typeface="Century Gothic"/>
              </a:defRPr>
            </a:lvl1pPr>
          </a:lstStyle>
          <a:p>
            <a:pPr/>
            <a:r>
              <a:t>Title Text</a:t>
            </a:r>
          </a:p>
        </p:txBody>
      </p:sp>
      <p:sp>
        <p:nvSpPr>
          <p:cNvPr id="334" name="Rectangle 5"/>
          <p:cNvSpPr/>
          <p:nvPr/>
        </p:nvSpPr>
        <p:spPr>
          <a:xfrm>
            <a:off x="0" y="3429000"/>
            <a:ext cx="12192000" cy="3429000"/>
          </a:xfrm>
          <a:prstGeom prst="rect">
            <a:avLst/>
          </a:prstGeom>
          <a:solidFill>
            <a:srgbClr val="78BE20"/>
          </a:solidFill>
          <a:ln w="12700">
            <a:miter lim="400000"/>
          </a:ln>
        </p:spPr>
        <p:txBody>
          <a:bodyPr lIns="45719" rIns="45719" anchor="ctr"/>
          <a:lstStyle/>
          <a:p>
            <a:pPr algn="ctr">
              <a:defRPr>
                <a:solidFill>
                  <a:srgbClr val="FEFEFE"/>
                </a:solidFill>
                <a:latin typeface="Century Gothic"/>
                <a:ea typeface="Century Gothic"/>
                <a:cs typeface="Century Gothic"/>
                <a:sym typeface="Century Gothic"/>
              </a:defRPr>
            </a:pPr>
          </a:p>
        </p:txBody>
      </p:sp>
      <p:sp>
        <p:nvSpPr>
          <p:cNvPr id="335" name="Picture Placeholder 7"/>
          <p:cNvSpPr/>
          <p:nvPr>
            <p:ph type="pic" sz="quarter" idx="21"/>
          </p:nvPr>
        </p:nvSpPr>
        <p:spPr>
          <a:xfrm>
            <a:off x="1354945" y="773112"/>
            <a:ext cx="3408248" cy="4854576"/>
          </a:xfrm>
          <a:prstGeom prst="rect">
            <a:avLst/>
          </a:prstGeom>
        </p:spPr>
        <p:txBody>
          <a:bodyPr lIns="91439" rIns="91439">
            <a:noAutofit/>
          </a:bodyPr>
          <a:lstStyle/>
          <a:p>
            <a:pPr/>
          </a:p>
        </p:txBody>
      </p:sp>
      <p:sp>
        <p:nvSpPr>
          <p:cNvPr id="336" name="Body Level One…"/>
          <p:cNvSpPr txBox="1"/>
          <p:nvPr>
            <p:ph type="body" sz="quarter" idx="1"/>
          </p:nvPr>
        </p:nvSpPr>
        <p:spPr>
          <a:xfrm>
            <a:off x="6642100" y="3724273"/>
            <a:ext cx="5011738" cy="1903414"/>
          </a:xfrm>
          <a:prstGeom prst="rect">
            <a:avLst/>
          </a:prstGeom>
        </p:spPr>
        <p:txBody>
          <a:bodyPr/>
          <a:lstStyle>
            <a:lvl1pPr marL="0" indent="0">
              <a:buSzTx/>
              <a:buFontTx/>
              <a:buNone/>
              <a:defRPr spc="-100" sz="2000">
                <a:solidFill>
                  <a:srgbClr val="FEFEFE"/>
                </a:solidFill>
                <a:latin typeface="Segoe UI"/>
                <a:ea typeface="Segoe UI"/>
                <a:cs typeface="Segoe UI"/>
                <a:sym typeface="Segoe UI"/>
              </a:defRPr>
            </a:lvl1pPr>
            <a:lvl2pPr marL="0" indent="457200">
              <a:buSzTx/>
              <a:buFontTx/>
              <a:buNone/>
              <a:defRPr spc="-100" sz="2000">
                <a:solidFill>
                  <a:srgbClr val="FEFEFE"/>
                </a:solidFill>
                <a:latin typeface="Segoe UI"/>
                <a:ea typeface="Segoe UI"/>
                <a:cs typeface="Segoe UI"/>
                <a:sym typeface="Segoe UI"/>
              </a:defRPr>
            </a:lvl2pPr>
            <a:lvl3pPr marL="0" indent="914400">
              <a:buSzTx/>
              <a:buFontTx/>
              <a:buNone/>
              <a:defRPr spc="-100" sz="2000">
                <a:solidFill>
                  <a:srgbClr val="FEFEFE"/>
                </a:solidFill>
                <a:latin typeface="Segoe UI"/>
                <a:ea typeface="Segoe UI"/>
                <a:cs typeface="Segoe UI"/>
                <a:sym typeface="Segoe UI"/>
              </a:defRPr>
            </a:lvl3pPr>
            <a:lvl4pPr marL="0" indent="1371600">
              <a:buSzTx/>
              <a:buFontTx/>
              <a:buNone/>
              <a:defRPr spc="-100" sz="2000">
                <a:solidFill>
                  <a:srgbClr val="FEFEFE"/>
                </a:solidFill>
                <a:latin typeface="Segoe UI"/>
                <a:ea typeface="Segoe UI"/>
                <a:cs typeface="Segoe UI"/>
                <a:sym typeface="Segoe UI"/>
              </a:defRPr>
            </a:lvl4pPr>
            <a:lvl5pPr marL="0" indent="1828800">
              <a:buSzTx/>
              <a:buFontTx/>
              <a:buNone/>
              <a:defRPr spc="-100" sz="2000">
                <a:solidFill>
                  <a:srgbClr val="FEFEFE"/>
                </a:solidFill>
                <a:latin typeface="Segoe UI"/>
                <a:ea typeface="Segoe UI"/>
                <a:cs typeface="Segoe UI"/>
                <a:sym typeface="Segoe UI"/>
              </a:defRPr>
            </a:lvl5pPr>
          </a:lstStyle>
          <a:p>
            <a:pPr/>
            <a:r>
              <a:t>Body Level One</a:t>
            </a:r>
          </a:p>
          <a:p>
            <a:pPr lvl="1"/>
            <a:r>
              <a:t>Body Level Two</a:t>
            </a:r>
          </a:p>
          <a:p>
            <a:pPr lvl="2"/>
            <a:r>
              <a:t>Body Level Three</a:t>
            </a:r>
          </a:p>
          <a:p>
            <a:pPr lvl="3"/>
            <a:r>
              <a:t>Body Level Four</a:t>
            </a:r>
          </a:p>
          <a:p>
            <a:pPr lvl="4"/>
            <a:r>
              <a:t>Body Level Five</a:t>
            </a:r>
          </a:p>
        </p:txBody>
      </p:sp>
      <p:pic>
        <p:nvPicPr>
          <p:cNvPr id="337" name="Graphic 3" descr="Graphic 3"/>
          <p:cNvPicPr>
            <a:picLocks noChangeAspect="1"/>
          </p:cNvPicPr>
          <p:nvPr/>
        </p:nvPicPr>
        <p:blipFill>
          <a:blip r:embed="rId2">
            <a:extLst/>
          </a:blip>
          <a:stretch>
            <a:fillRect/>
          </a:stretch>
        </p:blipFill>
        <p:spPr>
          <a:xfrm>
            <a:off x="237067" y="6261961"/>
            <a:ext cx="618303" cy="361484"/>
          </a:xfrm>
          <a:prstGeom prst="rect">
            <a:avLst/>
          </a:prstGeom>
          <a:ln w="12700">
            <a:miter lim="400000"/>
          </a:ln>
        </p:spPr>
      </p:pic>
      <p:sp>
        <p:nvSpPr>
          <p:cNvPr id="338"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le Slide">
    <p:bg>
      <p:bgPr>
        <a:solidFill>
          <a:srgbClr val="333F48"/>
        </a:solidFill>
      </p:bgPr>
    </p:bg>
    <p:spTree>
      <p:nvGrpSpPr>
        <p:cNvPr id="1" name=""/>
        <p:cNvGrpSpPr/>
        <p:nvPr/>
      </p:nvGrpSpPr>
      <p:grpSpPr>
        <a:xfrm>
          <a:off x="0" y="0"/>
          <a:ext cx="0" cy="0"/>
          <a:chOff x="0" y="0"/>
          <a:chExt cx="0" cy="0"/>
        </a:xfrm>
      </p:grpSpPr>
      <p:sp>
        <p:nvSpPr>
          <p:cNvPr id="345" name="Rectangle 16"/>
          <p:cNvSpPr/>
          <p:nvPr/>
        </p:nvSpPr>
        <p:spPr>
          <a:xfrm>
            <a:off x="920943" y="4876460"/>
            <a:ext cx="3357445" cy="45720"/>
          </a:xfrm>
          <a:prstGeom prst="rect">
            <a:avLst/>
          </a:prstGeom>
          <a:solidFill>
            <a:srgbClr val="87C154"/>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sp>
        <p:nvSpPr>
          <p:cNvPr id="346" name="Title Text"/>
          <p:cNvSpPr txBox="1"/>
          <p:nvPr>
            <p:ph type="title"/>
          </p:nvPr>
        </p:nvSpPr>
        <p:spPr>
          <a:xfrm>
            <a:off x="838200" y="3429001"/>
            <a:ext cx="3440187" cy="1435749"/>
          </a:xfrm>
          <a:prstGeom prst="rect">
            <a:avLst/>
          </a:prstGeom>
        </p:spPr>
        <p:txBody>
          <a:bodyPr/>
          <a:lstStyle>
            <a:lvl1pPr>
              <a:defRPr b="1" spc="-100" sz="3200">
                <a:solidFill>
                  <a:srgbClr val="FEFEFE"/>
                </a:solidFill>
                <a:latin typeface="Century Gothic"/>
                <a:ea typeface="Century Gothic"/>
                <a:cs typeface="Century Gothic"/>
                <a:sym typeface="Century Gothic"/>
              </a:defRPr>
            </a:lvl1pPr>
          </a:lstStyle>
          <a:p>
            <a:pPr/>
            <a:r>
              <a:t>Title Text</a:t>
            </a:r>
          </a:p>
        </p:txBody>
      </p:sp>
      <p:sp>
        <p:nvSpPr>
          <p:cNvPr id="347" name="Picture Placeholder 2"/>
          <p:cNvSpPr/>
          <p:nvPr>
            <p:ph type="pic" idx="21"/>
          </p:nvPr>
        </p:nvSpPr>
        <p:spPr>
          <a:xfrm>
            <a:off x="5616575" y="0"/>
            <a:ext cx="6575425" cy="6858000"/>
          </a:xfrm>
          <a:prstGeom prst="rect">
            <a:avLst/>
          </a:prstGeom>
        </p:spPr>
        <p:txBody>
          <a:bodyPr lIns="91439" rIns="91439">
            <a:noAutofit/>
          </a:bodyPr>
          <a:lstStyle/>
          <a:p>
            <a:pPr/>
          </a:p>
        </p:txBody>
      </p:sp>
      <p:sp>
        <p:nvSpPr>
          <p:cNvPr id="348" name="Body Level One…"/>
          <p:cNvSpPr txBox="1"/>
          <p:nvPr>
            <p:ph type="body" sz="quarter" idx="1" hasCustomPrompt="1"/>
          </p:nvPr>
        </p:nvSpPr>
        <p:spPr>
          <a:xfrm>
            <a:off x="838200" y="5307689"/>
            <a:ext cx="2770415" cy="506414"/>
          </a:xfrm>
          <a:prstGeom prst="rect">
            <a:avLst/>
          </a:prstGeom>
        </p:spPr>
        <p:txBody>
          <a:bodyPr/>
          <a:lstStyle>
            <a:lvl1pPr marL="0" indent="0">
              <a:buSzTx/>
              <a:buFontTx/>
              <a:buNone/>
              <a:defRPr spc="-100" sz="2400">
                <a:solidFill>
                  <a:srgbClr val="FEFEFE"/>
                </a:solidFill>
                <a:latin typeface="Segoe UI"/>
                <a:ea typeface="Segoe UI"/>
                <a:cs typeface="Segoe UI"/>
                <a:sym typeface="Segoe UI"/>
              </a:defRPr>
            </a:lvl1pPr>
            <a:lvl2pPr marL="685800" indent="-228600">
              <a:buFontTx/>
              <a:defRPr spc="-100" sz="2400">
                <a:solidFill>
                  <a:srgbClr val="FEFEFE"/>
                </a:solidFill>
                <a:latin typeface="Segoe UI"/>
                <a:ea typeface="Segoe UI"/>
                <a:cs typeface="Segoe UI"/>
                <a:sym typeface="Segoe UI"/>
              </a:defRPr>
            </a:lvl2pPr>
            <a:lvl3pPr marL="1188719" indent="-274319">
              <a:buFontTx/>
              <a:defRPr spc="-100" sz="2400">
                <a:solidFill>
                  <a:srgbClr val="FEFEFE"/>
                </a:solidFill>
                <a:latin typeface="Segoe UI"/>
                <a:ea typeface="Segoe UI"/>
                <a:cs typeface="Segoe UI"/>
                <a:sym typeface="Segoe UI"/>
              </a:defRPr>
            </a:lvl3pPr>
            <a:lvl4pPr marL="1676400" indent="-304800">
              <a:buFontTx/>
              <a:defRPr spc="-100" sz="2400">
                <a:solidFill>
                  <a:srgbClr val="FEFEFE"/>
                </a:solidFill>
                <a:latin typeface="Segoe UI"/>
                <a:ea typeface="Segoe UI"/>
                <a:cs typeface="Segoe UI"/>
                <a:sym typeface="Segoe UI"/>
              </a:defRPr>
            </a:lvl4pPr>
            <a:lvl5pPr marL="2133600" indent="-304800">
              <a:buFontTx/>
              <a:defRPr spc="-100" sz="2400">
                <a:solidFill>
                  <a:srgbClr val="FEFEFE"/>
                </a:solidFill>
                <a:latin typeface="Segoe UI"/>
                <a:ea typeface="Segoe UI"/>
                <a:cs typeface="Segoe UI"/>
                <a:sym typeface="Segoe UI"/>
              </a:defRPr>
            </a:lvl5pPr>
          </a:lstStyle>
          <a:p>
            <a:pPr/>
            <a:r>
              <a:t>Date</a:t>
            </a:r>
          </a:p>
          <a:p>
            <a:pPr lvl="1"/>
            <a:r>
              <a:t/>
            </a:r>
          </a:p>
          <a:p>
            <a:pPr lvl="2"/>
            <a:r>
              <a:t/>
            </a:r>
          </a:p>
          <a:p>
            <a:pPr lvl="3"/>
            <a:r>
              <a:t/>
            </a:r>
          </a:p>
          <a:p>
            <a:pPr lvl="4"/>
            <a:r>
              <a:t/>
            </a:r>
          </a:p>
        </p:txBody>
      </p:sp>
      <p:pic>
        <p:nvPicPr>
          <p:cNvPr id="349" name="Graphic 9" descr="Graphic 9"/>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sp>
        <p:nvSpPr>
          <p:cNvPr id="350"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amp;C content slide 1">
    <p:bg>
      <p:bgPr>
        <a:solidFill>
          <a:srgbClr val="FEFEFE"/>
        </a:solidFill>
      </p:bgPr>
    </p:bg>
    <p:spTree>
      <p:nvGrpSpPr>
        <p:cNvPr id="1" name=""/>
        <p:cNvGrpSpPr/>
        <p:nvPr/>
      </p:nvGrpSpPr>
      <p:grpSpPr>
        <a:xfrm>
          <a:off x="0" y="0"/>
          <a:ext cx="0" cy="0"/>
          <a:chOff x="0" y="0"/>
          <a:chExt cx="0" cy="0"/>
        </a:xfrm>
      </p:grpSpPr>
      <p:pic>
        <p:nvPicPr>
          <p:cNvPr id="357" name="Picture 7" descr="Picture 7"/>
          <p:cNvPicPr>
            <a:picLocks noChangeAspect="1"/>
          </p:cNvPicPr>
          <p:nvPr/>
        </p:nvPicPr>
        <p:blipFill>
          <a:blip r:embed="rId2">
            <a:alphaModFix amt="35000"/>
            <a:extLst/>
          </a:blip>
          <a:srcRect l="11347" t="0" r="40704" b="15934"/>
          <a:stretch>
            <a:fillRect/>
          </a:stretch>
        </p:blipFill>
        <p:spPr>
          <a:xfrm rot="16200000">
            <a:off x="2406820" y="2948888"/>
            <a:ext cx="4762687" cy="4905633"/>
          </a:xfrm>
          <a:prstGeom prst="rect">
            <a:avLst/>
          </a:prstGeom>
          <a:ln w="12700">
            <a:miter lim="400000"/>
          </a:ln>
        </p:spPr>
      </p:pic>
      <p:sp>
        <p:nvSpPr>
          <p:cNvPr id="358" name="Body Level One…"/>
          <p:cNvSpPr txBox="1"/>
          <p:nvPr>
            <p:ph type="body" sz="quarter" idx="1"/>
          </p:nvPr>
        </p:nvSpPr>
        <p:spPr>
          <a:xfrm>
            <a:off x="409902" y="1054673"/>
            <a:ext cx="3459968" cy="1214423"/>
          </a:xfrm>
          <a:prstGeom prst="rect">
            <a:avLst/>
          </a:prstGeom>
        </p:spPr>
        <p:txBody>
          <a:bodyPr/>
          <a:lstStyle>
            <a:lvl1pPr marL="0" indent="0">
              <a:buSzTx/>
              <a:buFontTx/>
              <a:buNone/>
              <a:defRPr b="1" spc="-100" sz="3200">
                <a:solidFill>
                  <a:srgbClr val="333F48"/>
                </a:solidFill>
                <a:latin typeface="Century Gothic"/>
                <a:ea typeface="Century Gothic"/>
                <a:cs typeface="Century Gothic"/>
                <a:sym typeface="Century Gothic"/>
              </a:defRPr>
            </a:lvl1pPr>
            <a:lvl2pPr marL="0" indent="457200">
              <a:buSzTx/>
              <a:buFontTx/>
              <a:buNone/>
              <a:defRPr b="1" spc="-100" sz="3200">
                <a:solidFill>
                  <a:srgbClr val="333F48"/>
                </a:solidFill>
                <a:latin typeface="Century Gothic"/>
                <a:ea typeface="Century Gothic"/>
                <a:cs typeface="Century Gothic"/>
                <a:sym typeface="Century Gothic"/>
              </a:defRPr>
            </a:lvl2pPr>
            <a:lvl3pPr marL="0" indent="914400">
              <a:buSzTx/>
              <a:buFontTx/>
              <a:buNone/>
              <a:defRPr b="1" spc="-100" sz="3200">
                <a:solidFill>
                  <a:srgbClr val="333F48"/>
                </a:solidFill>
                <a:latin typeface="Century Gothic"/>
                <a:ea typeface="Century Gothic"/>
                <a:cs typeface="Century Gothic"/>
                <a:sym typeface="Century Gothic"/>
              </a:defRPr>
            </a:lvl3pPr>
            <a:lvl4pPr marL="0" indent="1371600">
              <a:buSzTx/>
              <a:buFontTx/>
              <a:buNone/>
              <a:defRPr b="1" spc="-100" sz="3200">
                <a:solidFill>
                  <a:srgbClr val="333F48"/>
                </a:solidFill>
                <a:latin typeface="Century Gothic"/>
                <a:ea typeface="Century Gothic"/>
                <a:cs typeface="Century Gothic"/>
                <a:sym typeface="Century Gothic"/>
              </a:defRPr>
            </a:lvl4pPr>
            <a:lvl5pPr marL="0" indent="1828800">
              <a:buSzTx/>
              <a:buFontTx/>
              <a:buNone/>
              <a:defRPr b="1" spc="-100" sz="3200">
                <a:solidFill>
                  <a:srgbClr val="333F48"/>
                </a:solidFill>
                <a:latin typeface="Century Gothic"/>
                <a:ea typeface="Century Gothic"/>
                <a:cs typeface="Century Gothic"/>
                <a:sym typeface="Century Gothic"/>
              </a:defRPr>
            </a:lvl5pPr>
          </a:lstStyle>
          <a:p>
            <a:pPr/>
            <a:r>
              <a:t>Body Level One</a:t>
            </a:r>
          </a:p>
          <a:p>
            <a:pPr lvl="1"/>
            <a:r>
              <a:t>Body Level Two</a:t>
            </a:r>
          </a:p>
          <a:p>
            <a:pPr lvl="2"/>
            <a:r>
              <a:t>Body Level Three</a:t>
            </a:r>
          </a:p>
          <a:p>
            <a:pPr lvl="3"/>
            <a:r>
              <a:t>Body Level Four</a:t>
            </a:r>
          </a:p>
          <a:p>
            <a:pPr lvl="4"/>
            <a:r>
              <a:t>Body Level Five</a:t>
            </a:r>
          </a:p>
        </p:txBody>
      </p:sp>
      <p:sp>
        <p:nvSpPr>
          <p:cNvPr id="359" name="Text Placeholder 8"/>
          <p:cNvSpPr/>
          <p:nvPr>
            <p:ph type="body" sz="quarter" idx="21" hasCustomPrompt="1"/>
          </p:nvPr>
        </p:nvSpPr>
        <p:spPr>
          <a:xfrm>
            <a:off x="409903" y="2880936"/>
            <a:ext cx="3459968" cy="2678652"/>
          </a:xfrm>
          <a:prstGeom prst="rect">
            <a:avLst/>
          </a:prstGeom>
        </p:spPr>
        <p:txBody>
          <a:bodyPr/>
          <a:lstStyle>
            <a:lvl1pPr marL="0" indent="0">
              <a:buSzTx/>
              <a:buFontTx/>
              <a:buNone/>
              <a:defRPr spc="-100" sz="2400">
                <a:solidFill>
                  <a:srgbClr val="333F48"/>
                </a:solidFill>
                <a:latin typeface="Segoe UI"/>
                <a:ea typeface="Segoe UI"/>
                <a:cs typeface="Segoe UI"/>
                <a:sym typeface="Segoe UI"/>
              </a:defRPr>
            </a:lvl1pPr>
          </a:lstStyle>
          <a:p>
            <a:pPr/>
            <a:r>
              <a:t>Description</a:t>
            </a:r>
          </a:p>
        </p:txBody>
      </p:sp>
      <p:sp>
        <p:nvSpPr>
          <p:cNvPr id="360" name="Rectangle 5"/>
          <p:cNvSpPr/>
          <p:nvPr/>
        </p:nvSpPr>
        <p:spPr>
          <a:xfrm>
            <a:off x="409902" y="2506436"/>
            <a:ext cx="3357444" cy="45720"/>
          </a:xfrm>
          <a:prstGeom prst="rect">
            <a:avLst/>
          </a:prstGeom>
          <a:solidFill>
            <a:srgbClr val="00968F"/>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pic>
        <p:nvPicPr>
          <p:cNvPr id="361" name="Picture 9" descr="Picture 9"/>
          <p:cNvPicPr>
            <a:picLocks noChangeAspect="1"/>
          </p:cNvPicPr>
          <p:nvPr/>
        </p:nvPicPr>
        <p:blipFill>
          <a:blip r:embed="rId3">
            <a:extLst/>
          </a:blip>
          <a:stretch>
            <a:fillRect/>
          </a:stretch>
        </p:blipFill>
        <p:spPr>
          <a:xfrm>
            <a:off x="235668" y="6257044"/>
            <a:ext cx="602532" cy="352383"/>
          </a:xfrm>
          <a:prstGeom prst="rect">
            <a:avLst/>
          </a:prstGeom>
          <a:ln w="12700">
            <a:miter lim="400000"/>
          </a:ln>
        </p:spPr>
      </p:pic>
      <p:sp>
        <p:nvSpPr>
          <p:cNvPr id="362" name="Picture Placeholder 2"/>
          <p:cNvSpPr/>
          <p:nvPr>
            <p:ph type="pic" idx="22"/>
          </p:nvPr>
        </p:nvSpPr>
        <p:spPr>
          <a:xfrm>
            <a:off x="4972051" y="0"/>
            <a:ext cx="7219951" cy="6858000"/>
          </a:xfrm>
          <a:prstGeom prst="rect">
            <a:avLst/>
          </a:prstGeom>
        </p:spPr>
        <p:txBody>
          <a:bodyPr lIns="91439" rIns="91439">
            <a:noAutofit/>
          </a:bodyPr>
          <a:lstStyle/>
          <a:p>
            <a:pPr/>
          </a:p>
        </p:txBody>
      </p:sp>
      <p:pic>
        <p:nvPicPr>
          <p:cNvPr id="363" name="Picture 13" descr="Picture 13"/>
          <p:cNvPicPr>
            <a:picLocks noChangeAspect="1"/>
          </p:cNvPicPr>
          <p:nvPr/>
        </p:nvPicPr>
        <p:blipFill>
          <a:blip r:embed="rId3">
            <a:extLst/>
          </a:blip>
          <a:stretch>
            <a:fillRect/>
          </a:stretch>
        </p:blipFill>
        <p:spPr>
          <a:xfrm>
            <a:off x="235668" y="6257044"/>
            <a:ext cx="602532" cy="352383"/>
          </a:xfrm>
          <a:prstGeom prst="rect">
            <a:avLst/>
          </a:prstGeom>
          <a:ln w="12700">
            <a:miter lim="400000"/>
          </a:ln>
        </p:spPr>
      </p:pic>
      <p:sp>
        <p:nvSpPr>
          <p:cNvPr id="364"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Generic 4">
    <p:bg>
      <p:bgPr>
        <a:solidFill>
          <a:srgbClr val="FEFEFE"/>
        </a:solidFill>
      </p:bgPr>
    </p:bg>
    <p:spTree>
      <p:nvGrpSpPr>
        <p:cNvPr id="1" name=""/>
        <p:cNvGrpSpPr/>
        <p:nvPr/>
      </p:nvGrpSpPr>
      <p:grpSpPr>
        <a:xfrm>
          <a:off x="0" y="0"/>
          <a:ext cx="0" cy="0"/>
          <a:chOff x="0" y="0"/>
          <a:chExt cx="0" cy="0"/>
        </a:xfrm>
      </p:grpSpPr>
      <p:pic>
        <p:nvPicPr>
          <p:cNvPr id="371" name="Picture 10" descr="Picture 10"/>
          <p:cNvPicPr>
            <a:picLocks noChangeAspect="1"/>
          </p:cNvPicPr>
          <p:nvPr/>
        </p:nvPicPr>
        <p:blipFill>
          <a:blip r:embed="rId2">
            <a:extLst/>
          </a:blip>
          <a:stretch>
            <a:fillRect/>
          </a:stretch>
        </p:blipFill>
        <p:spPr>
          <a:xfrm flipH="1" flipV="1">
            <a:off x="0" y="0"/>
            <a:ext cx="12192000" cy="6858000"/>
          </a:xfrm>
          <a:prstGeom prst="rect">
            <a:avLst/>
          </a:prstGeom>
          <a:ln w="12700">
            <a:miter lim="400000"/>
          </a:ln>
        </p:spPr>
      </p:pic>
      <p:sp>
        <p:nvSpPr>
          <p:cNvPr id="372" name="Body Level One…"/>
          <p:cNvSpPr txBox="1"/>
          <p:nvPr>
            <p:ph type="body" idx="1"/>
          </p:nvPr>
        </p:nvSpPr>
        <p:spPr>
          <a:xfrm>
            <a:off x="5399313" y="646468"/>
            <a:ext cx="6204106" cy="5419477"/>
          </a:xfrm>
          <a:prstGeom prst="rect">
            <a:avLst/>
          </a:prstGeom>
        </p:spPr>
        <p:txBody>
          <a:bodyPr/>
          <a:lstStyle>
            <a:lvl1pPr marL="0" indent="0">
              <a:buSzTx/>
              <a:buFontTx/>
              <a:buNone/>
              <a:defRPr spc="-100" sz="2400">
                <a:solidFill>
                  <a:srgbClr val="333F48"/>
                </a:solidFill>
                <a:latin typeface="Segoe UI"/>
                <a:ea typeface="Segoe UI"/>
                <a:cs typeface="Segoe UI"/>
                <a:sym typeface="Segoe UI"/>
              </a:defRPr>
            </a:lvl1pPr>
            <a:lvl2pPr marL="0" indent="457200">
              <a:buSzTx/>
              <a:buFontTx/>
              <a:buNone/>
              <a:defRPr spc="-100" sz="2400">
                <a:solidFill>
                  <a:srgbClr val="333F48"/>
                </a:solidFill>
                <a:latin typeface="Segoe UI"/>
                <a:ea typeface="Segoe UI"/>
                <a:cs typeface="Segoe UI"/>
                <a:sym typeface="Segoe UI"/>
              </a:defRPr>
            </a:lvl2pPr>
            <a:lvl3pPr marL="0" indent="914400">
              <a:buSzTx/>
              <a:buFontTx/>
              <a:buNone/>
              <a:defRPr spc="-100" sz="2400">
                <a:solidFill>
                  <a:srgbClr val="333F48"/>
                </a:solidFill>
                <a:latin typeface="Segoe UI"/>
                <a:ea typeface="Segoe UI"/>
                <a:cs typeface="Segoe UI"/>
                <a:sym typeface="Segoe UI"/>
              </a:defRPr>
            </a:lvl3pPr>
            <a:lvl4pPr marL="0" indent="1371600">
              <a:buSzTx/>
              <a:buFontTx/>
              <a:buNone/>
              <a:defRPr spc="-100" sz="2400">
                <a:solidFill>
                  <a:srgbClr val="333F48"/>
                </a:solidFill>
                <a:latin typeface="Segoe UI"/>
                <a:ea typeface="Segoe UI"/>
                <a:cs typeface="Segoe UI"/>
                <a:sym typeface="Segoe UI"/>
              </a:defRPr>
            </a:lvl4pPr>
            <a:lvl5pPr marL="0" indent="1828800">
              <a:buSzTx/>
              <a:buFontTx/>
              <a:buNone/>
              <a:defRPr spc="-100" sz="2400">
                <a:solidFill>
                  <a:srgbClr val="333F48"/>
                </a:solidFill>
                <a:latin typeface="Segoe UI"/>
                <a:ea typeface="Segoe UI"/>
                <a:cs typeface="Segoe UI"/>
                <a:sym typeface="Segoe UI"/>
              </a:defRPr>
            </a:lvl5pPr>
          </a:lstStyle>
          <a:p>
            <a:pPr/>
            <a:r>
              <a:t>Body Level One</a:t>
            </a:r>
          </a:p>
          <a:p>
            <a:pPr lvl="1"/>
            <a:r>
              <a:t>Body Level Two</a:t>
            </a:r>
          </a:p>
          <a:p>
            <a:pPr lvl="2"/>
            <a:r>
              <a:t>Body Level Three</a:t>
            </a:r>
          </a:p>
          <a:p>
            <a:pPr lvl="3"/>
            <a:r>
              <a:t>Body Level Four</a:t>
            </a:r>
          </a:p>
          <a:p>
            <a:pPr lvl="4"/>
            <a:r>
              <a:t>Body Level Five</a:t>
            </a:r>
          </a:p>
        </p:txBody>
      </p:sp>
      <p:sp>
        <p:nvSpPr>
          <p:cNvPr id="373" name="Text Placeholder 2"/>
          <p:cNvSpPr/>
          <p:nvPr>
            <p:ph type="body" sz="quarter" idx="21"/>
          </p:nvPr>
        </p:nvSpPr>
        <p:spPr>
          <a:xfrm>
            <a:off x="588581" y="1281978"/>
            <a:ext cx="4385226" cy="492126"/>
          </a:xfrm>
          <a:prstGeom prst="rect">
            <a:avLst/>
          </a:prstGeom>
        </p:spPr>
        <p:txBody>
          <a:bodyPr/>
          <a:lstStyle/>
          <a:p>
            <a:pPr marL="0" indent="0">
              <a:buSzTx/>
              <a:buFontTx/>
              <a:buNone/>
              <a:defRPr b="1" spc="-100" sz="3200">
                <a:solidFill>
                  <a:srgbClr val="333F48"/>
                </a:solidFill>
                <a:latin typeface="Century Gothic"/>
                <a:ea typeface="Century Gothic"/>
                <a:cs typeface="Century Gothic"/>
                <a:sym typeface="Century Gothic"/>
              </a:defRPr>
            </a:pPr>
          </a:p>
        </p:txBody>
      </p:sp>
      <p:sp>
        <p:nvSpPr>
          <p:cNvPr id="374" name="Text Placeholder 14"/>
          <p:cNvSpPr/>
          <p:nvPr>
            <p:ph type="body" sz="quarter" idx="22" hasCustomPrompt="1"/>
          </p:nvPr>
        </p:nvSpPr>
        <p:spPr>
          <a:xfrm>
            <a:off x="712212" y="3102768"/>
            <a:ext cx="3222975" cy="652463"/>
          </a:xfrm>
          <a:prstGeom prst="rect">
            <a:avLst/>
          </a:prstGeom>
        </p:spPr>
        <p:txBody>
          <a:bodyPr/>
          <a:lstStyle>
            <a:lvl1pPr marL="0" indent="0">
              <a:buSzTx/>
              <a:buFontTx/>
              <a:buNone/>
              <a:defRPr spc="-100" sz="2000">
                <a:solidFill>
                  <a:srgbClr val="333F48"/>
                </a:solidFill>
                <a:latin typeface="Segoe UI"/>
                <a:ea typeface="Segoe UI"/>
                <a:cs typeface="Segoe UI"/>
                <a:sym typeface="Segoe UI"/>
              </a:defRPr>
            </a:lvl1pPr>
          </a:lstStyle>
          <a:p>
            <a:pPr/>
            <a:r>
              <a:t>Optional sub heading</a:t>
            </a:r>
          </a:p>
        </p:txBody>
      </p:sp>
      <p:sp>
        <p:nvSpPr>
          <p:cNvPr id="375" name="Rectangle 9"/>
          <p:cNvSpPr/>
          <p:nvPr/>
        </p:nvSpPr>
        <p:spPr>
          <a:xfrm>
            <a:off x="712211" y="2545831"/>
            <a:ext cx="3073373" cy="45720"/>
          </a:xfrm>
          <a:prstGeom prst="rect">
            <a:avLst/>
          </a:prstGeom>
          <a:solidFill>
            <a:srgbClr val="87C154"/>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sp>
        <p:nvSpPr>
          <p:cNvPr id="376"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2_Standard Template_title">
    <p:bg>
      <p:bgPr>
        <a:solidFill>
          <a:srgbClr val="FEFEFE"/>
        </a:solidFill>
      </p:bgPr>
    </p:bg>
    <p:spTree>
      <p:nvGrpSpPr>
        <p:cNvPr id="1" name=""/>
        <p:cNvGrpSpPr/>
        <p:nvPr/>
      </p:nvGrpSpPr>
      <p:grpSpPr>
        <a:xfrm>
          <a:off x="0" y="0"/>
          <a:ext cx="0" cy="0"/>
          <a:chOff x="0" y="0"/>
          <a:chExt cx="0" cy="0"/>
        </a:xfrm>
      </p:grpSpPr>
      <p:sp>
        <p:nvSpPr>
          <p:cNvPr id="383" name="Slide Number"/>
          <p:cNvSpPr txBox="1"/>
          <p:nvPr>
            <p:ph type="sldNum" sz="quarter" idx="2"/>
          </p:nvPr>
        </p:nvSpPr>
        <p:spPr>
          <a:xfrm>
            <a:off x="11590850" y="6327385"/>
            <a:ext cx="393791" cy="211701"/>
          </a:xfrm>
          <a:prstGeom prst="rect">
            <a:avLst/>
          </a:prstGeom>
          <a:solidFill>
            <a:srgbClr val="E5F7CE"/>
          </a:solidFill>
        </p:spPr>
        <p:txBody>
          <a:bodyPr wrap="square" lIns="36000" tIns="36000" rIns="36000" bIns="36000"/>
          <a:lstStyle>
            <a:lvl1pPr algn="ctr">
              <a:defRPr sz="900">
                <a:solidFill>
                  <a:srgbClr val="333F48"/>
                </a:solidFill>
                <a:latin typeface="Century Gothic"/>
                <a:ea typeface="Century Gothic"/>
                <a:cs typeface="Century Gothic"/>
                <a:sym typeface="Century Gothic"/>
              </a:defRPr>
            </a:lvl1pPr>
          </a:lstStyle>
          <a:p>
            <a:pPr/>
            <a:fld id="{86CB4B4D-7CA3-9044-876B-883B54F8677D}" type="slidenum"/>
          </a:p>
        </p:txBody>
      </p:sp>
      <p:pic>
        <p:nvPicPr>
          <p:cNvPr id="384"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pic>
        <p:nvPicPr>
          <p:cNvPr id="385" name="Picture 6" descr="Picture 6"/>
          <p:cNvPicPr>
            <a:picLocks noChangeAspect="1"/>
          </p:cNvPicPr>
          <p:nvPr/>
        </p:nvPicPr>
        <p:blipFill>
          <a:blip r:embed="rId3">
            <a:alphaModFix amt="35000"/>
            <a:extLst/>
          </a:blip>
          <a:stretch>
            <a:fillRect/>
          </a:stretch>
        </p:blipFill>
        <p:spPr>
          <a:xfrm>
            <a:off x="0" y="0"/>
            <a:ext cx="12192000" cy="6858000"/>
          </a:xfrm>
          <a:prstGeom prst="rect">
            <a:avLst/>
          </a:prstGeom>
          <a:ln w="12700">
            <a:miter lim="400000"/>
          </a:ln>
        </p:spPr>
      </p:pic>
      <p:sp>
        <p:nvSpPr>
          <p:cNvPr id="386" name="Title Text"/>
          <p:cNvSpPr txBox="1"/>
          <p:nvPr>
            <p:ph type="title"/>
          </p:nvPr>
        </p:nvSpPr>
        <p:spPr>
          <a:xfrm>
            <a:off x="443801" y="365125"/>
            <a:ext cx="11304397" cy="681797"/>
          </a:xfrm>
          <a:prstGeom prst="rect">
            <a:avLst/>
          </a:prstGeom>
        </p:spPr>
        <p:txBody>
          <a:bodyPr/>
          <a:lstStyle>
            <a:lvl1pPr>
              <a:defRPr b="1" spc="-100" sz="3200">
                <a:solidFill>
                  <a:srgbClr val="333F48"/>
                </a:solidFill>
                <a:latin typeface="Century Gothic"/>
                <a:ea typeface="Century Gothic"/>
                <a:cs typeface="Century Gothic"/>
                <a:sym typeface="Century Gothic"/>
              </a:defRPr>
            </a:lvl1pPr>
          </a:lstStyle>
          <a:p>
            <a:pPr/>
            <a:r>
              <a:t>Title Text</a:t>
            </a:r>
          </a:p>
        </p:txBody>
      </p:sp>
    </p:spTree>
  </p:cSld>
  <p:clrMapOvr>
    <a:masterClrMapping/>
  </p:clrMapOvr>
  <p:transition xmlns:p14="http://schemas.microsoft.com/office/powerpoint/2010/main" spd="med" advClick="1"/>
</p:sldLayout>
</file>

<file path=ppt/slideLayouts/slideLayout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Generic (title +text)">
    <p:bg>
      <p:bgPr>
        <a:solidFill>
          <a:srgbClr val="FEFEFE"/>
        </a:solidFill>
      </p:bgPr>
    </p:bg>
    <p:spTree>
      <p:nvGrpSpPr>
        <p:cNvPr id="1" name=""/>
        <p:cNvGrpSpPr/>
        <p:nvPr/>
      </p:nvGrpSpPr>
      <p:grpSpPr>
        <a:xfrm>
          <a:off x="0" y="0"/>
          <a:ext cx="0" cy="0"/>
          <a:chOff x="0" y="0"/>
          <a:chExt cx="0" cy="0"/>
        </a:xfrm>
      </p:grpSpPr>
      <p:sp>
        <p:nvSpPr>
          <p:cNvPr id="393" name="Slide Number"/>
          <p:cNvSpPr txBox="1"/>
          <p:nvPr>
            <p:ph type="sldNum" sz="quarter" idx="2"/>
          </p:nvPr>
        </p:nvSpPr>
        <p:spPr>
          <a:xfrm>
            <a:off x="11590850" y="6327385"/>
            <a:ext cx="393791" cy="211701"/>
          </a:xfrm>
          <a:prstGeom prst="rect">
            <a:avLst/>
          </a:prstGeom>
          <a:solidFill>
            <a:srgbClr val="E5F7CE"/>
          </a:solidFill>
        </p:spPr>
        <p:txBody>
          <a:bodyPr wrap="square" lIns="36000" tIns="36000" rIns="36000" bIns="36000"/>
          <a:lstStyle>
            <a:lvl1pPr algn="ctr">
              <a:defRPr sz="900">
                <a:solidFill>
                  <a:srgbClr val="333F48"/>
                </a:solidFill>
                <a:latin typeface="Century Gothic"/>
                <a:ea typeface="Century Gothic"/>
                <a:cs typeface="Century Gothic"/>
                <a:sym typeface="Century Gothic"/>
              </a:defRPr>
            </a:lvl1pPr>
          </a:lstStyle>
          <a:p>
            <a:pPr/>
            <a:fld id="{86CB4B4D-7CA3-9044-876B-883B54F8677D}" type="slidenum"/>
          </a:p>
        </p:txBody>
      </p:sp>
      <p:pic>
        <p:nvPicPr>
          <p:cNvPr id="394"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sp>
        <p:nvSpPr>
          <p:cNvPr id="395" name="Title Text"/>
          <p:cNvSpPr txBox="1"/>
          <p:nvPr>
            <p:ph type="title"/>
          </p:nvPr>
        </p:nvSpPr>
        <p:spPr>
          <a:xfrm>
            <a:off x="443801" y="365125"/>
            <a:ext cx="11304397" cy="681797"/>
          </a:xfrm>
          <a:prstGeom prst="rect">
            <a:avLst/>
          </a:prstGeom>
        </p:spPr>
        <p:txBody>
          <a:bodyPr/>
          <a:lstStyle>
            <a:lvl1pPr>
              <a:defRPr b="1" spc="-100" sz="3200">
                <a:solidFill>
                  <a:srgbClr val="333F48"/>
                </a:solidFill>
                <a:latin typeface="Century Gothic"/>
                <a:ea typeface="Century Gothic"/>
                <a:cs typeface="Century Gothic"/>
                <a:sym typeface="Century Gothic"/>
              </a:defRPr>
            </a:lvl1pPr>
          </a:lstStyle>
          <a:p>
            <a:pPr/>
            <a:r>
              <a:t>Title Text</a:t>
            </a:r>
          </a:p>
        </p:txBody>
      </p:sp>
      <p:sp>
        <p:nvSpPr>
          <p:cNvPr id="396" name="Straight Connector 8"/>
          <p:cNvSpPr/>
          <p:nvPr/>
        </p:nvSpPr>
        <p:spPr>
          <a:xfrm>
            <a:off x="443801" y="1051078"/>
            <a:ext cx="11300402" cy="1"/>
          </a:xfrm>
          <a:prstGeom prst="line">
            <a:avLst/>
          </a:prstGeom>
          <a:ln w="12700">
            <a:solidFill>
              <a:srgbClr val="E5E5E5"/>
            </a:solidFill>
            <a:miter/>
          </a:ln>
        </p:spPr>
        <p:txBody>
          <a:bodyPr lIns="45719" rIns="45719"/>
          <a:lstStyle/>
          <a:p>
            <a:pPr/>
          </a:p>
        </p:txBody>
      </p:sp>
      <p:sp>
        <p:nvSpPr>
          <p:cNvPr id="397" name="Body Level One…"/>
          <p:cNvSpPr txBox="1"/>
          <p:nvPr>
            <p:ph type="body" idx="1"/>
          </p:nvPr>
        </p:nvSpPr>
        <p:spPr>
          <a:xfrm>
            <a:off x="444376" y="1212350"/>
            <a:ext cx="11299826" cy="4794607"/>
          </a:xfrm>
          <a:prstGeom prst="rect">
            <a:avLst/>
          </a:prstGeom>
        </p:spPr>
        <p:txBody>
          <a:bodyPr/>
          <a:lstStyle>
            <a:lvl1pPr>
              <a:defRPr spc="-50">
                <a:solidFill>
                  <a:srgbClr val="333F48"/>
                </a:solidFill>
                <a:latin typeface="Segoe UI"/>
                <a:ea typeface="Segoe UI"/>
                <a:cs typeface="Segoe UI"/>
                <a:sym typeface="Segoe UI"/>
              </a:defRPr>
            </a:lvl1pPr>
            <a:lvl2pPr>
              <a:defRPr spc="-50">
                <a:solidFill>
                  <a:srgbClr val="333F48"/>
                </a:solidFill>
                <a:latin typeface="Segoe UI"/>
                <a:ea typeface="Segoe UI"/>
                <a:cs typeface="Segoe UI"/>
                <a:sym typeface="Segoe UI"/>
              </a:defRPr>
            </a:lvl2pPr>
            <a:lvl3pPr>
              <a:defRPr spc="-50">
                <a:solidFill>
                  <a:srgbClr val="333F48"/>
                </a:solidFill>
                <a:latin typeface="Segoe UI"/>
                <a:ea typeface="Segoe UI"/>
                <a:cs typeface="Segoe UI"/>
                <a:sym typeface="Segoe UI"/>
              </a:defRPr>
            </a:lvl3pPr>
            <a:lvl4pPr>
              <a:defRPr spc="-50">
                <a:solidFill>
                  <a:srgbClr val="333F48"/>
                </a:solidFill>
                <a:latin typeface="Segoe UI"/>
                <a:ea typeface="Segoe UI"/>
                <a:cs typeface="Segoe UI"/>
                <a:sym typeface="Segoe UI"/>
              </a:defRPr>
            </a:lvl4pPr>
            <a:lvl5pPr>
              <a:defRPr spc="-50">
                <a:solidFill>
                  <a:srgbClr val="333F48"/>
                </a:solidFill>
                <a:latin typeface="Segoe UI"/>
                <a:ea typeface="Segoe UI"/>
                <a:cs typeface="Segoe UI"/>
                <a:sym typeface="Segoe UI"/>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3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Generic with tables (dark)">
    <p:bg>
      <p:bgPr>
        <a:solidFill>
          <a:srgbClr val="FEFEFE"/>
        </a:solidFill>
      </p:bgPr>
    </p:bg>
    <p:spTree>
      <p:nvGrpSpPr>
        <p:cNvPr id="1" name=""/>
        <p:cNvGrpSpPr/>
        <p:nvPr/>
      </p:nvGrpSpPr>
      <p:grpSpPr>
        <a:xfrm>
          <a:off x="0" y="0"/>
          <a:ext cx="0" cy="0"/>
          <a:chOff x="0" y="0"/>
          <a:chExt cx="0" cy="0"/>
        </a:xfrm>
      </p:grpSpPr>
      <p:sp>
        <p:nvSpPr>
          <p:cNvPr id="404" name="Slide Number"/>
          <p:cNvSpPr txBox="1"/>
          <p:nvPr>
            <p:ph type="sldNum" sz="quarter" idx="2"/>
          </p:nvPr>
        </p:nvSpPr>
        <p:spPr>
          <a:xfrm>
            <a:off x="11590850" y="6327385"/>
            <a:ext cx="393791" cy="211701"/>
          </a:xfrm>
          <a:prstGeom prst="rect">
            <a:avLst/>
          </a:prstGeom>
          <a:solidFill>
            <a:srgbClr val="E5F7CE"/>
          </a:solidFill>
        </p:spPr>
        <p:txBody>
          <a:bodyPr wrap="square" lIns="36000" tIns="36000" rIns="36000" bIns="36000"/>
          <a:lstStyle>
            <a:lvl1pPr algn="ctr">
              <a:defRPr sz="900">
                <a:solidFill>
                  <a:srgbClr val="333F48"/>
                </a:solidFill>
                <a:latin typeface="Century Gothic"/>
                <a:ea typeface="Century Gothic"/>
                <a:cs typeface="Century Gothic"/>
                <a:sym typeface="Century Gothic"/>
              </a:defRPr>
            </a:lvl1pPr>
          </a:lstStyle>
          <a:p>
            <a:pPr/>
            <a:fld id="{86CB4B4D-7CA3-9044-876B-883B54F8677D}" type="slidenum"/>
          </a:p>
        </p:txBody>
      </p:sp>
      <p:pic>
        <p:nvPicPr>
          <p:cNvPr id="405"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sp>
        <p:nvSpPr>
          <p:cNvPr id="406" name="Title Text"/>
          <p:cNvSpPr txBox="1"/>
          <p:nvPr>
            <p:ph type="title"/>
          </p:nvPr>
        </p:nvSpPr>
        <p:spPr>
          <a:xfrm>
            <a:off x="443801" y="365125"/>
            <a:ext cx="11304397" cy="681797"/>
          </a:xfrm>
          <a:prstGeom prst="rect">
            <a:avLst/>
          </a:prstGeom>
        </p:spPr>
        <p:txBody>
          <a:bodyPr/>
          <a:lstStyle>
            <a:lvl1pPr>
              <a:defRPr b="1" spc="-100" sz="3200">
                <a:solidFill>
                  <a:srgbClr val="333F48"/>
                </a:solidFill>
                <a:latin typeface="Century Gothic"/>
                <a:ea typeface="Century Gothic"/>
                <a:cs typeface="Century Gothic"/>
                <a:sym typeface="Century Gothic"/>
              </a:defRPr>
            </a:lvl1pPr>
          </a:lstStyle>
          <a:p>
            <a:pPr/>
            <a:r>
              <a:t>Title Text</a:t>
            </a:r>
          </a:p>
        </p:txBody>
      </p:sp>
      <p:sp>
        <p:nvSpPr>
          <p:cNvPr id="407" name="Body Level One…"/>
          <p:cNvSpPr txBox="1"/>
          <p:nvPr>
            <p:ph type="body" sz="quarter" idx="1"/>
          </p:nvPr>
        </p:nvSpPr>
        <p:spPr>
          <a:xfrm>
            <a:off x="6167437" y="1212060"/>
            <a:ext cx="5575301" cy="360364"/>
          </a:xfrm>
          <a:prstGeom prst="rect">
            <a:avLst/>
          </a:prstGeom>
          <a:solidFill>
            <a:srgbClr val="333F48"/>
          </a:solidFill>
        </p:spPr>
        <p:txBody>
          <a:bodyPr anchor="ctr"/>
          <a:lstStyle>
            <a:lvl1pPr marL="0" indent="0" algn="ctr">
              <a:buSzTx/>
              <a:buFontTx/>
              <a:buNone/>
              <a:defRPr b="1" spc="-50" sz="1400">
                <a:solidFill>
                  <a:srgbClr val="FEFEFE"/>
                </a:solidFill>
                <a:latin typeface="Century Gothic"/>
                <a:ea typeface="Century Gothic"/>
                <a:cs typeface="Century Gothic"/>
                <a:sym typeface="Century Gothic"/>
              </a:defRPr>
            </a:lvl1pPr>
            <a:lvl2pPr marL="0" indent="457200" algn="ctr">
              <a:buSzTx/>
              <a:buFontTx/>
              <a:buNone/>
              <a:defRPr b="1" spc="-50" sz="1400">
                <a:solidFill>
                  <a:srgbClr val="FEFEFE"/>
                </a:solidFill>
                <a:latin typeface="Century Gothic"/>
                <a:ea typeface="Century Gothic"/>
                <a:cs typeface="Century Gothic"/>
                <a:sym typeface="Century Gothic"/>
              </a:defRPr>
            </a:lvl2pPr>
            <a:lvl3pPr marL="0" indent="914400" algn="ctr">
              <a:buSzTx/>
              <a:buFontTx/>
              <a:buNone/>
              <a:defRPr b="1" spc="-50" sz="1400">
                <a:solidFill>
                  <a:srgbClr val="FEFEFE"/>
                </a:solidFill>
                <a:latin typeface="Century Gothic"/>
                <a:ea typeface="Century Gothic"/>
                <a:cs typeface="Century Gothic"/>
                <a:sym typeface="Century Gothic"/>
              </a:defRPr>
            </a:lvl3pPr>
            <a:lvl4pPr marL="0" indent="1371600" algn="ctr">
              <a:buSzTx/>
              <a:buFontTx/>
              <a:buNone/>
              <a:defRPr b="1" spc="-50" sz="1400">
                <a:solidFill>
                  <a:srgbClr val="FEFEFE"/>
                </a:solidFill>
                <a:latin typeface="Century Gothic"/>
                <a:ea typeface="Century Gothic"/>
                <a:cs typeface="Century Gothic"/>
                <a:sym typeface="Century Gothic"/>
              </a:defRPr>
            </a:lvl4pPr>
            <a:lvl5pPr marL="0" indent="1828800" algn="ctr">
              <a:buSzTx/>
              <a:buFontTx/>
              <a:buNone/>
              <a:defRPr b="1" spc="-50" sz="1400">
                <a:solidFill>
                  <a:srgbClr val="FEFEFE"/>
                </a:solidFill>
                <a:latin typeface="Century Gothic"/>
                <a:ea typeface="Century Gothic"/>
                <a:cs typeface="Century Gothic"/>
                <a:sym typeface="Century Gothic"/>
              </a:defRPr>
            </a:lvl5pPr>
          </a:lstStyle>
          <a:p>
            <a:pPr/>
            <a:r>
              <a:t>Body Level One</a:t>
            </a:r>
          </a:p>
          <a:p>
            <a:pPr lvl="1"/>
            <a:r>
              <a:t>Body Level Two</a:t>
            </a:r>
          </a:p>
          <a:p>
            <a:pPr lvl="2"/>
            <a:r>
              <a:t>Body Level Three</a:t>
            </a:r>
          </a:p>
          <a:p>
            <a:pPr lvl="3"/>
            <a:r>
              <a:t>Body Level Four</a:t>
            </a:r>
          </a:p>
          <a:p>
            <a:pPr lvl="4"/>
            <a:r>
              <a:t>Body Level Five</a:t>
            </a:r>
          </a:p>
        </p:txBody>
      </p:sp>
      <p:sp>
        <p:nvSpPr>
          <p:cNvPr id="408" name="Text Placeholder 3"/>
          <p:cNvSpPr/>
          <p:nvPr>
            <p:ph type="body" sz="quarter" idx="21"/>
          </p:nvPr>
        </p:nvSpPr>
        <p:spPr>
          <a:xfrm>
            <a:off x="442909" y="1212058"/>
            <a:ext cx="5575301" cy="360364"/>
          </a:xfrm>
          <a:prstGeom prst="rect">
            <a:avLst/>
          </a:prstGeom>
          <a:solidFill>
            <a:srgbClr val="333F48"/>
          </a:solidFill>
        </p:spPr>
        <p:txBody>
          <a:bodyPr anchor="ctr"/>
          <a:lstStyle/>
          <a:p>
            <a:pPr marL="0" indent="0" algn="ctr">
              <a:buSzTx/>
              <a:buFontTx/>
              <a:buNone/>
              <a:defRPr b="1" spc="-100" sz="1400">
                <a:solidFill>
                  <a:srgbClr val="FEFEFE"/>
                </a:solidFill>
                <a:latin typeface="Century Gothic"/>
                <a:ea typeface="Century Gothic"/>
                <a:cs typeface="Century Gothic"/>
                <a:sym typeface="Century Gothic"/>
              </a:defRPr>
            </a:pPr>
          </a:p>
        </p:txBody>
      </p:sp>
      <p:sp>
        <p:nvSpPr>
          <p:cNvPr id="409" name="Text Placeholder 3"/>
          <p:cNvSpPr/>
          <p:nvPr>
            <p:ph type="body" sz="quarter" idx="22"/>
          </p:nvPr>
        </p:nvSpPr>
        <p:spPr>
          <a:xfrm>
            <a:off x="442909" y="3403920"/>
            <a:ext cx="5575301" cy="360364"/>
          </a:xfrm>
          <a:prstGeom prst="rect">
            <a:avLst/>
          </a:prstGeom>
          <a:solidFill>
            <a:srgbClr val="333F48"/>
          </a:solidFill>
        </p:spPr>
        <p:txBody>
          <a:bodyPr anchor="ctr"/>
          <a:lstStyle/>
          <a:p>
            <a:pPr marL="0" indent="0" algn="ctr">
              <a:buSzTx/>
              <a:buFontTx/>
              <a:buNone/>
              <a:defRPr b="1" spc="-100" sz="1400">
                <a:solidFill>
                  <a:srgbClr val="FEFEFE"/>
                </a:solidFill>
                <a:latin typeface="Century Gothic"/>
                <a:ea typeface="Century Gothic"/>
                <a:cs typeface="Century Gothic"/>
                <a:sym typeface="Century Gothic"/>
              </a:defRPr>
            </a:pPr>
          </a:p>
        </p:txBody>
      </p:sp>
      <p:sp>
        <p:nvSpPr>
          <p:cNvPr id="410" name="Text Placeholder 6"/>
          <p:cNvSpPr/>
          <p:nvPr>
            <p:ph type="body" sz="quarter" idx="23"/>
          </p:nvPr>
        </p:nvSpPr>
        <p:spPr>
          <a:xfrm>
            <a:off x="442909" y="1635255"/>
            <a:ext cx="5575305" cy="1657351"/>
          </a:xfrm>
          <a:prstGeom prst="rect">
            <a:avLst/>
          </a:prstGeom>
          <a:solidFill>
            <a:srgbClr val="E5E5E5">
              <a:alpha val="36078"/>
            </a:srgbClr>
          </a:solidFill>
        </p:spPr>
        <p:txBody>
          <a:bodyPr/>
          <a:lstStyle/>
          <a:p>
            <a:pPr marL="0" indent="0">
              <a:buSzTx/>
              <a:buFontTx/>
              <a:buNone/>
              <a:defRPr spc="-100" sz="1400">
                <a:solidFill>
                  <a:srgbClr val="333F48"/>
                </a:solidFill>
                <a:latin typeface="Segoe UI"/>
                <a:ea typeface="Segoe UI"/>
                <a:cs typeface="Segoe UI"/>
                <a:sym typeface="Segoe UI"/>
              </a:defRPr>
            </a:pPr>
          </a:p>
        </p:txBody>
      </p:sp>
      <p:sp>
        <p:nvSpPr>
          <p:cNvPr id="411" name="Text Placeholder 6"/>
          <p:cNvSpPr/>
          <p:nvPr>
            <p:ph type="body" sz="half" idx="24"/>
          </p:nvPr>
        </p:nvSpPr>
        <p:spPr>
          <a:xfrm>
            <a:off x="6173787" y="1635256"/>
            <a:ext cx="5575304" cy="3856627"/>
          </a:xfrm>
          <a:prstGeom prst="rect">
            <a:avLst/>
          </a:prstGeom>
          <a:solidFill>
            <a:srgbClr val="E5E5E5">
              <a:alpha val="36078"/>
            </a:srgbClr>
          </a:solidFill>
        </p:spPr>
        <p:txBody>
          <a:bodyPr/>
          <a:lstStyle/>
          <a:p>
            <a:pPr marL="0" indent="0">
              <a:buSzTx/>
              <a:buFontTx/>
              <a:buNone/>
              <a:defRPr spc="-100" sz="1400">
                <a:solidFill>
                  <a:srgbClr val="333F48"/>
                </a:solidFill>
                <a:latin typeface="Segoe UI"/>
                <a:ea typeface="Segoe UI"/>
                <a:cs typeface="Segoe UI"/>
                <a:sym typeface="Segoe UI"/>
              </a:defRPr>
            </a:pPr>
          </a:p>
        </p:txBody>
      </p:sp>
      <p:sp>
        <p:nvSpPr>
          <p:cNvPr id="412" name="Text Placeholder 6"/>
          <p:cNvSpPr/>
          <p:nvPr>
            <p:ph type="body" sz="quarter" idx="25"/>
          </p:nvPr>
        </p:nvSpPr>
        <p:spPr>
          <a:xfrm>
            <a:off x="442909" y="3834532"/>
            <a:ext cx="5575305" cy="1657351"/>
          </a:xfrm>
          <a:prstGeom prst="rect">
            <a:avLst/>
          </a:prstGeom>
          <a:solidFill>
            <a:srgbClr val="E5E5E5">
              <a:alpha val="36078"/>
            </a:srgbClr>
          </a:solidFill>
        </p:spPr>
        <p:txBody>
          <a:bodyPr/>
          <a:lstStyle/>
          <a:p>
            <a:pPr marL="0" indent="0">
              <a:buSzTx/>
              <a:buFontTx/>
              <a:buNone/>
              <a:defRPr spc="-100" sz="1400">
                <a:solidFill>
                  <a:srgbClr val="333F48"/>
                </a:solidFill>
                <a:latin typeface="Segoe UI"/>
                <a:ea typeface="Segoe UI"/>
                <a:cs typeface="Segoe UI"/>
                <a:sym typeface="Segoe UI"/>
              </a:defRPr>
            </a:pPr>
          </a:p>
        </p:txBody>
      </p:sp>
      <p:sp>
        <p:nvSpPr>
          <p:cNvPr id="413" name="Text Placeholder 23"/>
          <p:cNvSpPr/>
          <p:nvPr>
            <p:ph type="body" sz="quarter" idx="26"/>
          </p:nvPr>
        </p:nvSpPr>
        <p:spPr>
          <a:xfrm>
            <a:off x="438342" y="5634547"/>
            <a:ext cx="11304397" cy="370966"/>
          </a:xfrm>
          <a:prstGeom prst="rect">
            <a:avLst/>
          </a:prstGeom>
          <a:solidFill>
            <a:srgbClr val="7C878E"/>
          </a:solidFill>
        </p:spPr>
        <p:txBody>
          <a:bodyPr anchor="ctr"/>
          <a:lstStyle/>
          <a:p>
            <a:pPr marL="0" indent="0" algn="ctr">
              <a:buSzTx/>
              <a:buFontTx/>
              <a:buNone/>
              <a:defRPr spc="-100" sz="1400">
                <a:solidFill>
                  <a:srgbClr val="FEFEFE"/>
                </a:solidFill>
                <a:latin typeface="Century Gothic"/>
                <a:ea typeface="Century Gothic"/>
                <a:cs typeface="Century Gothic"/>
                <a:sym typeface="Century Gothic"/>
              </a:defRPr>
            </a:pPr>
          </a:p>
        </p:txBody>
      </p:sp>
      <p:sp>
        <p:nvSpPr>
          <p:cNvPr id="414" name="Straight Connector 14"/>
          <p:cNvSpPr/>
          <p:nvPr/>
        </p:nvSpPr>
        <p:spPr>
          <a:xfrm>
            <a:off x="443801" y="1051078"/>
            <a:ext cx="11300402" cy="1"/>
          </a:xfrm>
          <a:prstGeom prst="line">
            <a:avLst/>
          </a:prstGeom>
          <a:ln w="12700">
            <a:solidFill>
              <a:srgbClr val="E5E5E5"/>
            </a:solidFill>
            <a:miter/>
          </a:ln>
        </p:spPr>
        <p:txBody>
          <a:bodyPr lIns="45719" rIns="45719"/>
          <a:lstStyle/>
          <a:p>
            <a:pPr/>
          </a:p>
        </p:txBody>
      </p:sp>
    </p:spTree>
  </p:cSld>
  <p:clrMapOvr>
    <a:masterClrMapping/>
  </p:clrMapOvr>
  <p:transition xmlns:p14="http://schemas.microsoft.com/office/powerpoint/2010/main" spd="med" advClick="1"/>
</p:sldLayout>
</file>

<file path=ppt/slideLayouts/slideLayout4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Generic with tables (colour)">
    <p:bg>
      <p:bgPr>
        <a:solidFill>
          <a:srgbClr val="FEFEFE"/>
        </a:solidFill>
      </p:bgPr>
    </p:bg>
    <p:spTree>
      <p:nvGrpSpPr>
        <p:cNvPr id="1" name=""/>
        <p:cNvGrpSpPr/>
        <p:nvPr/>
      </p:nvGrpSpPr>
      <p:grpSpPr>
        <a:xfrm>
          <a:off x="0" y="0"/>
          <a:ext cx="0" cy="0"/>
          <a:chOff x="0" y="0"/>
          <a:chExt cx="0" cy="0"/>
        </a:xfrm>
      </p:grpSpPr>
      <p:sp>
        <p:nvSpPr>
          <p:cNvPr id="421" name="Slide Number"/>
          <p:cNvSpPr txBox="1"/>
          <p:nvPr>
            <p:ph type="sldNum" sz="quarter" idx="2"/>
          </p:nvPr>
        </p:nvSpPr>
        <p:spPr>
          <a:xfrm>
            <a:off x="11590850" y="6327385"/>
            <a:ext cx="393791" cy="211701"/>
          </a:xfrm>
          <a:prstGeom prst="rect">
            <a:avLst/>
          </a:prstGeom>
          <a:solidFill>
            <a:srgbClr val="E5F7CE"/>
          </a:solidFill>
        </p:spPr>
        <p:txBody>
          <a:bodyPr wrap="square" lIns="36000" tIns="36000" rIns="36000" bIns="36000"/>
          <a:lstStyle>
            <a:lvl1pPr algn="ctr">
              <a:defRPr sz="900">
                <a:solidFill>
                  <a:srgbClr val="333F48"/>
                </a:solidFill>
                <a:latin typeface="Century Gothic"/>
                <a:ea typeface="Century Gothic"/>
                <a:cs typeface="Century Gothic"/>
                <a:sym typeface="Century Gothic"/>
              </a:defRPr>
            </a:lvl1pPr>
          </a:lstStyle>
          <a:p>
            <a:pPr/>
            <a:fld id="{86CB4B4D-7CA3-9044-876B-883B54F8677D}" type="slidenum"/>
          </a:p>
        </p:txBody>
      </p:sp>
      <p:pic>
        <p:nvPicPr>
          <p:cNvPr id="422"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sp>
        <p:nvSpPr>
          <p:cNvPr id="423" name="Title Text"/>
          <p:cNvSpPr txBox="1"/>
          <p:nvPr>
            <p:ph type="title"/>
          </p:nvPr>
        </p:nvSpPr>
        <p:spPr>
          <a:xfrm>
            <a:off x="443801" y="365125"/>
            <a:ext cx="11304397" cy="681797"/>
          </a:xfrm>
          <a:prstGeom prst="rect">
            <a:avLst/>
          </a:prstGeom>
        </p:spPr>
        <p:txBody>
          <a:bodyPr/>
          <a:lstStyle>
            <a:lvl1pPr>
              <a:defRPr b="1" spc="-100" sz="3200">
                <a:solidFill>
                  <a:srgbClr val="333F48"/>
                </a:solidFill>
                <a:latin typeface="Century Gothic"/>
                <a:ea typeface="Century Gothic"/>
                <a:cs typeface="Century Gothic"/>
                <a:sym typeface="Century Gothic"/>
              </a:defRPr>
            </a:lvl1pPr>
          </a:lstStyle>
          <a:p>
            <a:pPr/>
            <a:r>
              <a:t>Title Text</a:t>
            </a:r>
          </a:p>
        </p:txBody>
      </p:sp>
      <p:sp>
        <p:nvSpPr>
          <p:cNvPr id="424" name="Straight Connector 14"/>
          <p:cNvSpPr/>
          <p:nvPr/>
        </p:nvSpPr>
        <p:spPr>
          <a:xfrm>
            <a:off x="443801" y="1051078"/>
            <a:ext cx="11300402" cy="1"/>
          </a:xfrm>
          <a:prstGeom prst="line">
            <a:avLst/>
          </a:prstGeom>
          <a:ln w="12700">
            <a:solidFill>
              <a:srgbClr val="E5E5E5"/>
            </a:solidFill>
            <a:miter/>
          </a:ln>
        </p:spPr>
        <p:txBody>
          <a:bodyPr lIns="45719" rIns="45719"/>
          <a:lstStyle/>
          <a:p>
            <a:pPr/>
          </a:p>
        </p:txBody>
      </p:sp>
      <p:sp>
        <p:nvSpPr>
          <p:cNvPr id="425" name="Body Level One…"/>
          <p:cNvSpPr txBox="1"/>
          <p:nvPr>
            <p:ph type="body" sz="quarter" idx="1"/>
          </p:nvPr>
        </p:nvSpPr>
        <p:spPr>
          <a:xfrm>
            <a:off x="6167437" y="1212060"/>
            <a:ext cx="5575301" cy="360364"/>
          </a:xfrm>
          <a:prstGeom prst="rect">
            <a:avLst/>
          </a:prstGeom>
          <a:solidFill>
            <a:srgbClr val="78BE20"/>
          </a:solidFill>
        </p:spPr>
        <p:txBody>
          <a:bodyPr anchor="ctr"/>
          <a:lstStyle>
            <a:lvl1pPr marL="0" indent="0" algn="ctr">
              <a:buSzTx/>
              <a:buFontTx/>
              <a:buNone/>
              <a:defRPr b="1" spc="-50" sz="1400">
                <a:solidFill>
                  <a:srgbClr val="FEFEFE"/>
                </a:solidFill>
                <a:latin typeface="Century Gothic"/>
                <a:ea typeface="Century Gothic"/>
                <a:cs typeface="Century Gothic"/>
                <a:sym typeface="Century Gothic"/>
              </a:defRPr>
            </a:lvl1pPr>
            <a:lvl2pPr marL="0" indent="457200" algn="ctr">
              <a:buSzTx/>
              <a:buFontTx/>
              <a:buNone/>
              <a:defRPr b="1" spc="-50" sz="1400">
                <a:solidFill>
                  <a:srgbClr val="FEFEFE"/>
                </a:solidFill>
                <a:latin typeface="Century Gothic"/>
                <a:ea typeface="Century Gothic"/>
                <a:cs typeface="Century Gothic"/>
                <a:sym typeface="Century Gothic"/>
              </a:defRPr>
            </a:lvl2pPr>
            <a:lvl3pPr marL="0" indent="914400" algn="ctr">
              <a:buSzTx/>
              <a:buFontTx/>
              <a:buNone/>
              <a:defRPr b="1" spc="-50" sz="1400">
                <a:solidFill>
                  <a:srgbClr val="FEFEFE"/>
                </a:solidFill>
                <a:latin typeface="Century Gothic"/>
                <a:ea typeface="Century Gothic"/>
                <a:cs typeface="Century Gothic"/>
                <a:sym typeface="Century Gothic"/>
              </a:defRPr>
            </a:lvl3pPr>
            <a:lvl4pPr marL="0" indent="1371600" algn="ctr">
              <a:buSzTx/>
              <a:buFontTx/>
              <a:buNone/>
              <a:defRPr b="1" spc="-50" sz="1400">
                <a:solidFill>
                  <a:srgbClr val="FEFEFE"/>
                </a:solidFill>
                <a:latin typeface="Century Gothic"/>
                <a:ea typeface="Century Gothic"/>
                <a:cs typeface="Century Gothic"/>
                <a:sym typeface="Century Gothic"/>
              </a:defRPr>
            </a:lvl4pPr>
            <a:lvl5pPr marL="0" indent="1828800" algn="ctr">
              <a:buSzTx/>
              <a:buFontTx/>
              <a:buNone/>
              <a:defRPr b="1" spc="-50" sz="1400">
                <a:solidFill>
                  <a:srgbClr val="FEFEFE"/>
                </a:solidFill>
                <a:latin typeface="Century Gothic"/>
                <a:ea typeface="Century Gothic"/>
                <a:cs typeface="Century Gothic"/>
                <a:sym typeface="Century Gothic"/>
              </a:defRPr>
            </a:lvl5pPr>
          </a:lstStyle>
          <a:p>
            <a:pPr/>
            <a:r>
              <a:t>Body Level One</a:t>
            </a:r>
          </a:p>
          <a:p>
            <a:pPr lvl="1"/>
            <a:r>
              <a:t>Body Level Two</a:t>
            </a:r>
          </a:p>
          <a:p>
            <a:pPr lvl="2"/>
            <a:r>
              <a:t>Body Level Three</a:t>
            </a:r>
          </a:p>
          <a:p>
            <a:pPr lvl="3"/>
            <a:r>
              <a:t>Body Level Four</a:t>
            </a:r>
          </a:p>
          <a:p>
            <a:pPr lvl="4"/>
            <a:r>
              <a:t>Body Level Five</a:t>
            </a:r>
          </a:p>
        </p:txBody>
      </p:sp>
      <p:sp>
        <p:nvSpPr>
          <p:cNvPr id="426" name="Text Placeholder 3"/>
          <p:cNvSpPr/>
          <p:nvPr>
            <p:ph type="body" sz="quarter" idx="21"/>
          </p:nvPr>
        </p:nvSpPr>
        <p:spPr>
          <a:xfrm>
            <a:off x="442909" y="1212058"/>
            <a:ext cx="5575301" cy="360364"/>
          </a:xfrm>
          <a:prstGeom prst="rect">
            <a:avLst/>
          </a:prstGeom>
          <a:solidFill>
            <a:srgbClr val="78BE20"/>
          </a:solidFill>
        </p:spPr>
        <p:txBody>
          <a:bodyPr anchor="ctr"/>
          <a:lstStyle/>
          <a:p>
            <a:pPr marL="0" indent="0" algn="ctr">
              <a:buSzTx/>
              <a:buFontTx/>
              <a:buNone/>
              <a:defRPr b="1" spc="-100" sz="1400">
                <a:solidFill>
                  <a:srgbClr val="FEFEFE"/>
                </a:solidFill>
                <a:latin typeface="Century Gothic"/>
                <a:ea typeface="Century Gothic"/>
                <a:cs typeface="Century Gothic"/>
                <a:sym typeface="Century Gothic"/>
              </a:defRPr>
            </a:pPr>
          </a:p>
        </p:txBody>
      </p:sp>
      <p:sp>
        <p:nvSpPr>
          <p:cNvPr id="427" name="Text Placeholder 3"/>
          <p:cNvSpPr/>
          <p:nvPr>
            <p:ph type="body" sz="quarter" idx="22"/>
          </p:nvPr>
        </p:nvSpPr>
        <p:spPr>
          <a:xfrm>
            <a:off x="442909" y="3403920"/>
            <a:ext cx="5575301" cy="360364"/>
          </a:xfrm>
          <a:prstGeom prst="rect">
            <a:avLst/>
          </a:prstGeom>
          <a:solidFill>
            <a:srgbClr val="78BE20"/>
          </a:solidFill>
        </p:spPr>
        <p:txBody>
          <a:bodyPr anchor="ctr"/>
          <a:lstStyle/>
          <a:p>
            <a:pPr marL="0" indent="0" algn="ctr">
              <a:buSzTx/>
              <a:buFontTx/>
              <a:buNone/>
              <a:defRPr b="1" spc="-100" sz="1400">
                <a:solidFill>
                  <a:srgbClr val="FEFEFE"/>
                </a:solidFill>
                <a:latin typeface="Century Gothic"/>
                <a:ea typeface="Century Gothic"/>
                <a:cs typeface="Century Gothic"/>
                <a:sym typeface="Century Gothic"/>
              </a:defRPr>
            </a:pPr>
          </a:p>
        </p:txBody>
      </p:sp>
      <p:sp>
        <p:nvSpPr>
          <p:cNvPr id="428" name="Text Placeholder 6"/>
          <p:cNvSpPr/>
          <p:nvPr>
            <p:ph type="body" sz="quarter" idx="23"/>
          </p:nvPr>
        </p:nvSpPr>
        <p:spPr>
          <a:xfrm>
            <a:off x="442909" y="1635255"/>
            <a:ext cx="5575305" cy="1657351"/>
          </a:xfrm>
          <a:prstGeom prst="rect">
            <a:avLst/>
          </a:prstGeom>
          <a:solidFill>
            <a:srgbClr val="E5E5E5">
              <a:alpha val="36078"/>
            </a:srgbClr>
          </a:solidFill>
        </p:spPr>
        <p:txBody>
          <a:bodyPr/>
          <a:lstStyle/>
          <a:p>
            <a:pPr marL="0" indent="0">
              <a:buSzTx/>
              <a:buFontTx/>
              <a:buNone/>
              <a:defRPr spc="-100" sz="1400">
                <a:solidFill>
                  <a:srgbClr val="333F48"/>
                </a:solidFill>
                <a:latin typeface="Segoe UI"/>
                <a:ea typeface="Segoe UI"/>
                <a:cs typeface="Segoe UI"/>
                <a:sym typeface="Segoe UI"/>
              </a:defRPr>
            </a:pPr>
          </a:p>
        </p:txBody>
      </p:sp>
      <p:sp>
        <p:nvSpPr>
          <p:cNvPr id="429" name="Text Placeholder 6"/>
          <p:cNvSpPr/>
          <p:nvPr>
            <p:ph type="body" sz="half" idx="24"/>
          </p:nvPr>
        </p:nvSpPr>
        <p:spPr>
          <a:xfrm>
            <a:off x="6173787" y="1635256"/>
            <a:ext cx="5575304" cy="3856627"/>
          </a:xfrm>
          <a:prstGeom prst="rect">
            <a:avLst/>
          </a:prstGeom>
          <a:solidFill>
            <a:srgbClr val="E5E5E5">
              <a:alpha val="36078"/>
            </a:srgbClr>
          </a:solidFill>
        </p:spPr>
        <p:txBody>
          <a:bodyPr/>
          <a:lstStyle/>
          <a:p>
            <a:pPr marL="0" indent="0">
              <a:buSzTx/>
              <a:buFontTx/>
              <a:buNone/>
              <a:defRPr spc="-100" sz="1400">
                <a:solidFill>
                  <a:srgbClr val="333F48"/>
                </a:solidFill>
                <a:latin typeface="Segoe UI"/>
                <a:ea typeface="Segoe UI"/>
                <a:cs typeface="Segoe UI"/>
                <a:sym typeface="Segoe UI"/>
              </a:defRPr>
            </a:pPr>
          </a:p>
        </p:txBody>
      </p:sp>
      <p:sp>
        <p:nvSpPr>
          <p:cNvPr id="430" name="Text Placeholder 6"/>
          <p:cNvSpPr/>
          <p:nvPr>
            <p:ph type="body" sz="quarter" idx="25"/>
          </p:nvPr>
        </p:nvSpPr>
        <p:spPr>
          <a:xfrm>
            <a:off x="442909" y="3834532"/>
            <a:ext cx="5575305" cy="1657351"/>
          </a:xfrm>
          <a:prstGeom prst="rect">
            <a:avLst/>
          </a:prstGeom>
          <a:solidFill>
            <a:srgbClr val="E5E5E5">
              <a:alpha val="36078"/>
            </a:srgbClr>
          </a:solidFill>
        </p:spPr>
        <p:txBody>
          <a:bodyPr/>
          <a:lstStyle/>
          <a:p>
            <a:pPr marL="0" indent="0">
              <a:buSzTx/>
              <a:buFontTx/>
              <a:buNone/>
              <a:defRPr spc="-100" sz="1400">
                <a:solidFill>
                  <a:srgbClr val="333F48"/>
                </a:solidFill>
                <a:latin typeface="Segoe UI"/>
                <a:ea typeface="Segoe UI"/>
                <a:cs typeface="Segoe UI"/>
                <a:sym typeface="Segoe UI"/>
              </a:defRPr>
            </a:pPr>
          </a:p>
        </p:txBody>
      </p:sp>
      <p:sp>
        <p:nvSpPr>
          <p:cNvPr id="431" name="Text Placeholder 23"/>
          <p:cNvSpPr/>
          <p:nvPr>
            <p:ph type="body" sz="quarter" idx="26"/>
          </p:nvPr>
        </p:nvSpPr>
        <p:spPr>
          <a:xfrm>
            <a:off x="438342" y="5634547"/>
            <a:ext cx="11304397" cy="370966"/>
          </a:xfrm>
          <a:prstGeom prst="rect">
            <a:avLst/>
          </a:prstGeom>
          <a:solidFill>
            <a:srgbClr val="702B63"/>
          </a:solidFill>
        </p:spPr>
        <p:txBody>
          <a:bodyPr anchor="ctr"/>
          <a:lstStyle/>
          <a:p>
            <a:pPr marL="0" indent="0" algn="ctr">
              <a:buSzTx/>
              <a:buFontTx/>
              <a:buNone/>
              <a:defRPr spc="-100" sz="1400">
                <a:solidFill>
                  <a:srgbClr val="FEFEFE"/>
                </a:solidFill>
                <a:latin typeface="Century Gothic"/>
                <a:ea typeface="Century Gothic"/>
                <a:cs typeface="Century Gothic"/>
                <a:sym typeface="Century Gothic"/>
              </a:defRPr>
            </a:pPr>
          </a:p>
        </p:txBody>
      </p:sp>
    </p:spTree>
  </p:cSld>
  <p:clrMapOvr>
    <a:masterClrMapping/>
  </p:clrMapOvr>
  <p:transition xmlns:p14="http://schemas.microsoft.com/office/powerpoint/2010/main" spd="med" advClick="1"/>
</p:sldLayout>
</file>

<file path=ppt/slideLayouts/slideLayout4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Generic 2 (green)">
    <p:bg>
      <p:bgPr>
        <a:solidFill>
          <a:srgbClr val="FEFEFE"/>
        </a:solidFill>
      </p:bgPr>
    </p:bg>
    <p:spTree>
      <p:nvGrpSpPr>
        <p:cNvPr id="1" name=""/>
        <p:cNvGrpSpPr/>
        <p:nvPr/>
      </p:nvGrpSpPr>
      <p:grpSpPr>
        <a:xfrm>
          <a:off x="0" y="0"/>
          <a:ext cx="0" cy="0"/>
          <a:chOff x="0" y="0"/>
          <a:chExt cx="0" cy="0"/>
        </a:xfrm>
      </p:grpSpPr>
      <p:sp>
        <p:nvSpPr>
          <p:cNvPr id="438" name="Slide Number"/>
          <p:cNvSpPr txBox="1"/>
          <p:nvPr>
            <p:ph type="sldNum" sz="quarter" idx="2"/>
          </p:nvPr>
        </p:nvSpPr>
        <p:spPr>
          <a:xfrm>
            <a:off x="11590850" y="6327385"/>
            <a:ext cx="393791" cy="211701"/>
          </a:xfrm>
          <a:prstGeom prst="rect">
            <a:avLst/>
          </a:prstGeom>
          <a:solidFill>
            <a:srgbClr val="E5F7CE"/>
          </a:solidFill>
        </p:spPr>
        <p:txBody>
          <a:bodyPr wrap="square" lIns="36000" tIns="36000" rIns="36000" bIns="36000"/>
          <a:lstStyle>
            <a:lvl1pPr algn="ctr">
              <a:defRPr sz="900">
                <a:solidFill>
                  <a:srgbClr val="333F48"/>
                </a:solidFill>
                <a:latin typeface="Century Gothic"/>
                <a:ea typeface="Century Gothic"/>
                <a:cs typeface="Century Gothic"/>
                <a:sym typeface="Century Gothic"/>
              </a:defRPr>
            </a:lvl1pPr>
          </a:lstStyle>
          <a:p>
            <a:pPr/>
            <a:fld id="{86CB4B4D-7CA3-9044-876B-883B54F8677D}" type="slidenum"/>
          </a:p>
        </p:txBody>
      </p:sp>
      <p:pic>
        <p:nvPicPr>
          <p:cNvPr id="439"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sp>
        <p:nvSpPr>
          <p:cNvPr id="440" name="Body Level One…"/>
          <p:cNvSpPr txBox="1"/>
          <p:nvPr>
            <p:ph type="body" sz="half" idx="1"/>
          </p:nvPr>
        </p:nvSpPr>
        <p:spPr>
          <a:xfrm>
            <a:off x="5399313" y="1714500"/>
            <a:ext cx="6348884" cy="4363571"/>
          </a:xfrm>
          <a:prstGeom prst="rect">
            <a:avLst/>
          </a:prstGeom>
        </p:spPr>
        <p:txBody>
          <a:bodyPr/>
          <a:lstStyle>
            <a:lvl1pPr marL="0" indent="0">
              <a:buSzTx/>
              <a:buFontTx/>
              <a:buNone/>
              <a:defRPr b="1" spc="-50" sz="2400">
                <a:solidFill>
                  <a:srgbClr val="333F48"/>
                </a:solidFill>
                <a:latin typeface="Segoe UI"/>
                <a:ea typeface="Segoe UI"/>
                <a:cs typeface="Segoe UI"/>
                <a:sym typeface="Segoe UI"/>
              </a:defRPr>
            </a:lvl1pPr>
            <a:lvl2pPr marL="0" indent="457200">
              <a:buSzTx/>
              <a:buFontTx/>
              <a:buNone/>
              <a:defRPr b="1" spc="-50" sz="2400">
                <a:solidFill>
                  <a:srgbClr val="333F48"/>
                </a:solidFill>
                <a:latin typeface="Segoe UI"/>
                <a:ea typeface="Segoe UI"/>
                <a:cs typeface="Segoe UI"/>
                <a:sym typeface="Segoe UI"/>
              </a:defRPr>
            </a:lvl2pPr>
            <a:lvl3pPr marL="0" indent="914400">
              <a:buSzTx/>
              <a:buFontTx/>
              <a:buNone/>
              <a:defRPr b="1" spc="-50" sz="2400">
                <a:solidFill>
                  <a:srgbClr val="333F48"/>
                </a:solidFill>
                <a:latin typeface="Segoe UI"/>
                <a:ea typeface="Segoe UI"/>
                <a:cs typeface="Segoe UI"/>
                <a:sym typeface="Segoe UI"/>
              </a:defRPr>
            </a:lvl3pPr>
            <a:lvl4pPr marL="0" indent="1371600">
              <a:buSzTx/>
              <a:buFontTx/>
              <a:buNone/>
              <a:defRPr b="1" spc="-50" sz="2400">
                <a:solidFill>
                  <a:srgbClr val="333F48"/>
                </a:solidFill>
                <a:latin typeface="Segoe UI"/>
                <a:ea typeface="Segoe UI"/>
                <a:cs typeface="Segoe UI"/>
                <a:sym typeface="Segoe UI"/>
              </a:defRPr>
            </a:lvl4pPr>
            <a:lvl5pPr marL="0" indent="1828800">
              <a:buSzTx/>
              <a:buFontTx/>
              <a:buNone/>
              <a:defRPr b="1" spc="-50" sz="2400">
                <a:solidFill>
                  <a:srgbClr val="333F48"/>
                </a:solidFill>
                <a:latin typeface="Segoe UI"/>
                <a:ea typeface="Segoe UI"/>
                <a:cs typeface="Segoe UI"/>
                <a:sym typeface="Segoe UI"/>
              </a:defRPr>
            </a:lvl5pPr>
          </a:lstStyle>
          <a:p>
            <a:pPr/>
            <a:r>
              <a:t>Body Level One</a:t>
            </a:r>
          </a:p>
          <a:p>
            <a:pPr lvl="1"/>
            <a:r>
              <a:t>Body Level Two</a:t>
            </a:r>
          </a:p>
          <a:p>
            <a:pPr lvl="2"/>
            <a:r>
              <a:t>Body Level Three</a:t>
            </a:r>
          </a:p>
          <a:p>
            <a:pPr lvl="3"/>
            <a:r>
              <a:t>Body Level Four</a:t>
            </a:r>
          </a:p>
          <a:p>
            <a:pPr lvl="4"/>
            <a:r>
              <a:t>Body Level Five</a:t>
            </a:r>
          </a:p>
        </p:txBody>
      </p:sp>
      <p:sp>
        <p:nvSpPr>
          <p:cNvPr id="441" name="Picture Placeholder 12"/>
          <p:cNvSpPr/>
          <p:nvPr>
            <p:ph type="pic" sz="half" idx="21"/>
          </p:nvPr>
        </p:nvSpPr>
        <p:spPr>
          <a:xfrm>
            <a:off x="-548262" y="-486299"/>
            <a:ext cx="4513386" cy="4548556"/>
          </a:xfrm>
          <a:prstGeom prst="rect">
            <a:avLst/>
          </a:prstGeom>
        </p:spPr>
        <p:txBody>
          <a:bodyPr lIns="91439" rIns="91439">
            <a:noAutofit/>
          </a:bodyPr>
          <a:lstStyle/>
          <a:p>
            <a:pPr/>
          </a:p>
        </p:txBody>
      </p:sp>
      <p:pic>
        <p:nvPicPr>
          <p:cNvPr id="442" name="Picture 17" descr="Picture 17"/>
          <p:cNvPicPr>
            <a:picLocks noChangeAspect="1"/>
          </p:cNvPicPr>
          <p:nvPr/>
        </p:nvPicPr>
        <p:blipFill>
          <a:blip r:embed="rId3">
            <a:extLst/>
          </a:blip>
          <a:srcRect l="11347" t="0" r="40704" b="20573"/>
          <a:stretch>
            <a:fillRect/>
          </a:stretch>
        </p:blipFill>
        <p:spPr>
          <a:xfrm rot="5400000">
            <a:off x="-63867" y="63864"/>
            <a:ext cx="4762687" cy="4634958"/>
          </a:xfrm>
          <a:prstGeom prst="rect">
            <a:avLst/>
          </a:prstGeom>
          <a:ln w="12700">
            <a:miter lim="400000"/>
          </a:ln>
        </p:spPr>
      </p:pic>
      <p:sp>
        <p:nvSpPr>
          <p:cNvPr id="443" name="Title Text"/>
          <p:cNvSpPr txBox="1"/>
          <p:nvPr>
            <p:ph type="title"/>
          </p:nvPr>
        </p:nvSpPr>
        <p:spPr>
          <a:xfrm>
            <a:off x="5399313" y="365125"/>
            <a:ext cx="6348884" cy="1119397"/>
          </a:xfrm>
          <a:prstGeom prst="rect">
            <a:avLst/>
          </a:prstGeom>
        </p:spPr>
        <p:txBody>
          <a:bodyPr/>
          <a:lstStyle>
            <a:lvl1pPr>
              <a:defRPr b="1" spc="-100" sz="3200">
                <a:solidFill>
                  <a:srgbClr val="333F48"/>
                </a:solidFill>
                <a:latin typeface="Century Gothic"/>
                <a:ea typeface="Century Gothic"/>
                <a:cs typeface="Century Gothic"/>
                <a:sym typeface="Century Gothic"/>
              </a:defRPr>
            </a:lvl1pPr>
          </a:lstStyle>
          <a:p>
            <a:pPr/>
            <a:r>
              <a:t>Title Text</a:t>
            </a:r>
          </a:p>
        </p:txBody>
      </p:sp>
    </p:spTree>
  </p:cSld>
  <p:clrMapOvr>
    <a:masterClrMapping/>
  </p:clrMapOvr>
  <p:transition xmlns:p14="http://schemas.microsoft.com/office/powerpoint/2010/main" spd="med" advClick="1"/>
</p:sldLayout>
</file>

<file path=ppt/slideLayouts/slideLayout4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Generic 2 (dark)">
    <p:bg>
      <p:bgPr>
        <a:solidFill>
          <a:srgbClr val="333F48"/>
        </a:solidFill>
      </p:bgPr>
    </p:bg>
    <p:spTree>
      <p:nvGrpSpPr>
        <p:cNvPr id="1" name=""/>
        <p:cNvGrpSpPr/>
        <p:nvPr/>
      </p:nvGrpSpPr>
      <p:grpSpPr>
        <a:xfrm>
          <a:off x="0" y="0"/>
          <a:ext cx="0" cy="0"/>
          <a:chOff x="0" y="0"/>
          <a:chExt cx="0" cy="0"/>
        </a:xfrm>
      </p:grpSpPr>
      <p:sp>
        <p:nvSpPr>
          <p:cNvPr id="450" name="Slide Number"/>
          <p:cNvSpPr txBox="1"/>
          <p:nvPr>
            <p:ph type="sldNum" sz="quarter" idx="2"/>
          </p:nvPr>
        </p:nvSpPr>
        <p:spPr>
          <a:xfrm>
            <a:off x="11590850" y="6327385"/>
            <a:ext cx="393791" cy="211701"/>
          </a:xfrm>
          <a:prstGeom prst="rect">
            <a:avLst/>
          </a:prstGeom>
          <a:solidFill>
            <a:srgbClr val="E5E7E8"/>
          </a:solidFill>
        </p:spPr>
        <p:txBody>
          <a:bodyPr wrap="square" lIns="36000" tIns="36000" rIns="36000" bIns="36000"/>
          <a:lstStyle>
            <a:lvl1pPr algn="ctr">
              <a:defRPr sz="900">
                <a:solidFill>
                  <a:srgbClr val="333F48"/>
                </a:solidFill>
                <a:latin typeface="Century Gothic"/>
                <a:ea typeface="Century Gothic"/>
                <a:cs typeface="Century Gothic"/>
                <a:sym typeface="Century Gothic"/>
              </a:defRPr>
            </a:lvl1pPr>
          </a:lstStyle>
          <a:p>
            <a:pPr/>
            <a:fld id="{86CB4B4D-7CA3-9044-876B-883B54F8677D}" type="slidenum"/>
          </a:p>
        </p:txBody>
      </p:sp>
      <p:pic>
        <p:nvPicPr>
          <p:cNvPr id="451"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sp>
        <p:nvSpPr>
          <p:cNvPr id="452" name="Body Level One…"/>
          <p:cNvSpPr txBox="1"/>
          <p:nvPr>
            <p:ph type="body" sz="half" idx="1"/>
          </p:nvPr>
        </p:nvSpPr>
        <p:spPr>
          <a:xfrm>
            <a:off x="5399313" y="1714500"/>
            <a:ext cx="6348884" cy="4363571"/>
          </a:xfrm>
          <a:prstGeom prst="rect">
            <a:avLst/>
          </a:prstGeom>
        </p:spPr>
        <p:txBody>
          <a:bodyPr/>
          <a:lstStyle>
            <a:lvl1pPr marL="0" indent="0">
              <a:buSzTx/>
              <a:buFontTx/>
              <a:buNone/>
              <a:defRPr b="1" spc="-50" sz="2400">
                <a:solidFill>
                  <a:srgbClr val="FEFEFE"/>
                </a:solidFill>
                <a:latin typeface="Segoe UI"/>
                <a:ea typeface="Segoe UI"/>
                <a:cs typeface="Segoe UI"/>
                <a:sym typeface="Segoe UI"/>
              </a:defRPr>
            </a:lvl1pPr>
            <a:lvl2pPr marL="0" indent="457200">
              <a:buSzTx/>
              <a:buFontTx/>
              <a:buNone/>
              <a:defRPr b="1" spc="-50" sz="2400">
                <a:solidFill>
                  <a:srgbClr val="FEFEFE"/>
                </a:solidFill>
                <a:latin typeface="Segoe UI"/>
                <a:ea typeface="Segoe UI"/>
                <a:cs typeface="Segoe UI"/>
                <a:sym typeface="Segoe UI"/>
              </a:defRPr>
            </a:lvl2pPr>
            <a:lvl3pPr marL="0" indent="914400">
              <a:buSzTx/>
              <a:buFontTx/>
              <a:buNone/>
              <a:defRPr b="1" spc="-50" sz="2400">
                <a:solidFill>
                  <a:srgbClr val="FEFEFE"/>
                </a:solidFill>
                <a:latin typeface="Segoe UI"/>
                <a:ea typeface="Segoe UI"/>
                <a:cs typeface="Segoe UI"/>
                <a:sym typeface="Segoe UI"/>
              </a:defRPr>
            </a:lvl3pPr>
            <a:lvl4pPr marL="0" indent="1371600">
              <a:buSzTx/>
              <a:buFontTx/>
              <a:buNone/>
              <a:defRPr b="1" spc="-50" sz="2400">
                <a:solidFill>
                  <a:srgbClr val="FEFEFE"/>
                </a:solidFill>
                <a:latin typeface="Segoe UI"/>
                <a:ea typeface="Segoe UI"/>
                <a:cs typeface="Segoe UI"/>
                <a:sym typeface="Segoe UI"/>
              </a:defRPr>
            </a:lvl4pPr>
            <a:lvl5pPr marL="0" indent="1828800">
              <a:buSzTx/>
              <a:buFontTx/>
              <a:buNone/>
              <a:defRPr b="1" spc="-50" sz="2400">
                <a:solidFill>
                  <a:srgbClr val="FEFEFE"/>
                </a:solidFill>
                <a:latin typeface="Segoe UI"/>
                <a:ea typeface="Segoe UI"/>
                <a:cs typeface="Segoe UI"/>
                <a:sym typeface="Segoe UI"/>
              </a:defRPr>
            </a:lvl5pPr>
          </a:lstStyle>
          <a:p>
            <a:pPr/>
            <a:r>
              <a:t>Body Level One</a:t>
            </a:r>
          </a:p>
          <a:p>
            <a:pPr lvl="1"/>
            <a:r>
              <a:t>Body Level Two</a:t>
            </a:r>
          </a:p>
          <a:p>
            <a:pPr lvl="2"/>
            <a:r>
              <a:t>Body Level Three</a:t>
            </a:r>
          </a:p>
          <a:p>
            <a:pPr lvl="3"/>
            <a:r>
              <a:t>Body Level Four</a:t>
            </a:r>
          </a:p>
          <a:p>
            <a:pPr lvl="4"/>
            <a:r>
              <a:t>Body Level Five</a:t>
            </a:r>
          </a:p>
        </p:txBody>
      </p:sp>
      <p:sp>
        <p:nvSpPr>
          <p:cNvPr id="453" name="Title Text"/>
          <p:cNvSpPr txBox="1"/>
          <p:nvPr>
            <p:ph type="title"/>
          </p:nvPr>
        </p:nvSpPr>
        <p:spPr>
          <a:xfrm>
            <a:off x="5399313" y="365125"/>
            <a:ext cx="6348884" cy="1119397"/>
          </a:xfrm>
          <a:prstGeom prst="rect">
            <a:avLst/>
          </a:prstGeom>
        </p:spPr>
        <p:txBody>
          <a:bodyPr/>
          <a:lstStyle>
            <a:lvl1pPr>
              <a:defRPr b="1" spc="-100" sz="3200">
                <a:solidFill>
                  <a:srgbClr val="FEFEFE"/>
                </a:solidFill>
                <a:latin typeface="Century Gothic"/>
                <a:ea typeface="Century Gothic"/>
                <a:cs typeface="Century Gothic"/>
                <a:sym typeface="Century Gothic"/>
              </a:defRPr>
            </a:lvl1pPr>
          </a:lstStyle>
          <a:p>
            <a:pPr/>
            <a:r>
              <a:t>Title Text</a:t>
            </a:r>
          </a:p>
        </p:txBody>
      </p:sp>
      <p:sp>
        <p:nvSpPr>
          <p:cNvPr id="454" name="Picture Placeholder 12"/>
          <p:cNvSpPr/>
          <p:nvPr>
            <p:ph type="pic" sz="half" idx="21"/>
          </p:nvPr>
        </p:nvSpPr>
        <p:spPr>
          <a:xfrm>
            <a:off x="-548263" y="-478136"/>
            <a:ext cx="4513386" cy="4548556"/>
          </a:xfrm>
          <a:prstGeom prst="rect">
            <a:avLst/>
          </a:prstGeom>
        </p:spPr>
        <p:txBody>
          <a:bodyPr lIns="91439" rIns="91439">
            <a:noAutofit/>
          </a:bodyPr>
          <a:lstStyle/>
          <a:p>
            <a:pPr/>
          </a:p>
        </p:txBody>
      </p:sp>
      <p:pic>
        <p:nvPicPr>
          <p:cNvPr id="455" name="Picture 10" descr="Picture 10"/>
          <p:cNvPicPr>
            <a:picLocks noChangeAspect="1"/>
          </p:cNvPicPr>
          <p:nvPr/>
        </p:nvPicPr>
        <p:blipFill>
          <a:blip r:embed="rId3">
            <a:extLst/>
          </a:blip>
          <a:srcRect l="11347" t="0" r="40704" b="20573"/>
          <a:stretch>
            <a:fillRect/>
          </a:stretch>
        </p:blipFill>
        <p:spPr>
          <a:xfrm rot="5400000">
            <a:off x="-63868" y="63864"/>
            <a:ext cx="4762688" cy="4634958"/>
          </a:xfrm>
          <a:prstGeom prst="rect">
            <a:avLst/>
          </a:prstGeom>
          <a:ln w="12700">
            <a:miter lim="400000"/>
          </a:ln>
        </p:spPr>
      </p:pic>
    </p:spTree>
  </p:cSld>
  <p:clrMapOvr>
    <a:masterClrMapping/>
  </p:clrMapOvr>
  <p:transition xmlns:p14="http://schemas.microsoft.com/office/powerpoint/2010/main" spd="med" advClick="1"/>
</p:sldLayout>
</file>

<file path=ppt/slideLayouts/slideLayout4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with description and half-image (dark)">
    <p:bg>
      <p:bgPr>
        <a:solidFill>
          <a:srgbClr val="333F48"/>
        </a:solidFill>
      </p:bgPr>
    </p:bg>
    <p:spTree>
      <p:nvGrpSpPr>
        <p:cNvPr id="1" name=""/>
        <p:cNvGrpSpPr/>
        <p:nvPr/>
      </p:nvGrpSpPr>
      <p:grpSpPr>
        <a:xfrm>
          <a:off x="0" y="0"/>
          <a:ext cx="0" cy="0"/>
          <a:chOff x="0" y="0"/>
          <a:chExt cx="0" cy="0"/>
        </a:xfrm>
      </p:grpSpPr>
      <p:sp>
        <p:nvSpPr>
          <p:cNvPr id="462" name="Slide Number"/>
          <p:cNvSpPr txBox="1"/>
          <p:nvPr>
            <p:ph type="sldNum" sz="quarter" idx="2"/>
          </p:nvPr>
        </p:nvSpPr>
        <p:spPr>
          <a:xfrm>
            <a:off x="11590850" y="6327385"/>
            <a:ext cx="393791" cy="211701"/>
          </a:xfrm>
          <a:prstGeom prst="rect">
            <a:avLst/>
          </a:prstGeom>
          <a:solidFill>
            <a:srgbClr val="E5E7E8"/>
          </a:solidFill>
        </p:spPr>
        <p:txBody>
          <a:bodyPr wrap="square" lIns="36000" tIns="36000" rIns="36000" bIns="36000"/>
          <a:lstStyle>
            <a:lvl1pPr algn="ctr">
              <a:defRPr sz="900">
                <a:solidFill>
                  <a:srgbClr val="333F48"/>
                </a:solidFill>
                <a:latin typeface="Century Gothic"/>
                <a:ea typeface="Century Gothic"/>
                <a:cs typeface="Century Gothic"/>
                <a:sym typeface="Century Gothic"/>
              </a:defRPr>
            </a:lvl1pPr>
          </a:lstStyle>
          <a:p>
            <a:pPr/>
            <a:fld id="{86CB4B4D-7CA3-9044-876B-883B54F8677D}" type="slidenum"/>
          </a:p>
        </p:txBody>
      </p:sp>
      <p:pic>
        <p:nvPicPr>
          <p:cNvPr id="463"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pic>
        <p:nvPicPr>
          <p:cNvPr id="464" name="Picture 7" descr="Picture 7"/>
          <p:cNvPicPr>
            <a:picLocks noChangeAspect="1"/>
          </p:cNvPicPr>
          <p:nvPr/>
        </p:nvPicPr>
        <p:blipFill>
          <a:blip r:embed="rId3">
            <a:extLst/>
          </a:blip>
          <a:stretch>
            <a:fillRect/>
          </a:stretch>
        </p:blipFill>
        <p:spPr>
          <a:xfrm flipH="1" flipV="1">
            <a:off x="0" y="0"/>
            <a:ext cx="12192000" cy="6858000"/>
          </a:xfrm>
          <a:prstGeom prst="rect">
            <a:avLst/>
          </a:prstGeom>
          <a:ln w="12700">
            <a:miter lim="400000"/>
          </a:ln>
        </p:spPr>
      </p:pic>
      <p:sp>
        <p:nvSpPr>
          <p:cNvPr id="465" name="Body Level One…"/>
          <p:cNvSpPr txBox="1"/>
          <p:nvPr>
            <p:ph type="body" sz="quarter" idx="1"/>
          </p:nvPr>
        </p:nvSpPr>
        <p:spPr>
          <a:xfrm>
            <a:off x="485672" y="1068749"/>
            <a:ext cx="3459968" cy="1214423"/>
          </a:xfrm>
          <a:prstGeom prst="rect">
            <a:avLst/>
          </a:prstGeom>
        </p:spPr>
        <p:txBody>
          <a:bodyPr/>
          <a:lstStyle>
            <a:lvl1pPr marL="0" indent="0">
              <a:buSzTx/>
              <a:buFontTx/>
              <a:buNone/>
              <a:defRPr b="1" spc="-50" sz="3200">
                <a:solidFill>
                  <a:srgbClr val="FEFEFE"/>
                </a:solidFill>
                <a:latin typeface="Century Gothic"/>
                <a:ea typeface="Century Gothic"/>
                <a:cs typeface="Century Gothic"/>
                <a:sym typeface="Century Gothic"/>
              </a:defRPr>
            </a:lvl1pPr>
            <a:lvl2pPr marL="0" indent="457200">
              <a:buSzTx/>
              <a:buFontTx/>
              <a:buNone/>
              <a:defRPr b="1" spc="-50" sz="3200">
                <a:solidFill>
                  <a:srgbClr val="FEFEFE"/>
                </a:solidFill>
                <a:latin typeface="Century Gothic"/>
                <a:ea typeface="Century Gothic"/>
                <a:cs typeface="Century Gothic"/>
                <a:sym typeface="Century Gothic"/>
              </a:defRPr>
            </a:lvl2pPr>
            <a:lvl3pPr marL="0" indent="914400">
              <a:buSzTx/>
              <a:buFontTx/>
              <a:buNone/>
              <a:defRPr b="1" spc="-50" sz="3200">
                <a:solidFill>
                  <a:srgbClr val="FEFEFE"/>
                </a:solidFill>
                <a:latin typeface="Century Gothic"/>
                <a:ea typeface="Century Gothic"/>
                <a:cs typeface="Century Gothic"/>
                <a:sym typeface="Century Gothic"/>
              </a:defRPr>
            </a:lvl3pPr>
            <a:lvl4pPr marL="0" indent="1371600">
              <a:buSzTx/>
              <a:buFontTx/>
              <a:buNone/>
              <a:defRPr b="1" spc="-50" sz="3200">
                <a:solidFill>
                  <a:srgbClr val="FEFEFE"/>
                </a:solidFill>
                <a:latin typeface="Century Gothic"/>
                <a:ea typeface="Century Gothic"/>
                <a:cs typeface="Century Gothic"/>
                <a:sym typeface="Century Gothic"/>
              </a:defRPr>
            </a:lvl4pPr>
            <a:lvl5pPr marL="0" indent="1828800">
              <a:buSzTx/>
              <a:buFontTx/>
              <a:buNone/>
              <a:defRPr b="1" spc="-50" sz="3200">
                <a:solidFill>
                  <a:srgbClr val="FEFEFE"/>
                </a:solidFill>
                <a:latin typeface="Century Gothic"/>
                <a:ea typeface="Century Gothic"/>
                <a:cs typeface="Century Gothic"/>
                <a:sym typeface="Century Gothic"/>
              </a:defRPr>
            </a:lvl5pPr>
          </a:lstStyle>
          <a:p>
            <a:pPr/>
            <a:r>
              <a:t>Body Level One</a:t>
            </a:r>
          </a:p>
          <a:p>
            <a:pPr lvl="1"/>
            <a:r>
              <a:t>Body Level Two</a:t>
            </a:r>
          </a:p>
          <a:p>
            <a:pPr lvl="2"/>
            <a:r>
              <a:t>Body Level Three</a:t>
            </a:r>
          </a:p>
          <a:p>
            <a:pPr lvl="3"/>
            <a:r>
              <a:t>Body Level Four</a:t>
            </a:r>
          </a:p>
          <a:p>
            <a:pPr lvl="4"/>
            <a:r>
              <a:t>Body Level Five</a:t>
            </a:r>
          </a:p>
        </p:txBody>
      </p:sp>
      <p:sp>
        <p:nvSpPr>
          <p:cNvPr id="466" name="Text Placeholder 8"/>
          <p:cNvSpPr/>
          <p:nvPr>
            <p:ph type="body" sz="quarter" idx="21" hasCustomPrompt="1"/>
          </p:nvPr>
        </p:nvSpPr>
        <p:spPr>
          <a:xfrm>
            <a:off x="485672" y="2930782"/>
            <a:ext cx="3459968" cy="2678651"/>
          </a:xfrm>
          <a:prstGeom prst="rect">
            <a:avLst/>
          </a:prstGeom>
        </p:spPr>
        <p:txBody>
          <a:bodyPr/>
          <a:lstStyle>
            <a:lvl1pPr marL="0" indent="0">
              <a:buSzTx/>
              <a:buFontTx/>
              <a:buNone/>
              <a:defRPr spc="-100" sz="2400">
                <a:solidFill>
                  <a:srgbClr val="FEFEFE"/>
                </a:solidFill>
                <a:latin typeface="Segoe UI"/>
                <a:ea typeface="Segoe UI"/>
                <a:cs typeface="Segoe UI"/>
                <a:sym typeface="Segoe UI"/>
              </a:defRPr>
            </a:lvl1pPr>
          </a:lstStyle>
          <a:p>
            <a:pPr/>
            <a:r>
              <a:t>Description</a:t>
            </a:r>
          </a:p>
        </p:txBody>
      </p:sp>
      <p:sp>
        <p:nvSpPr>
          <p:cNvPr id="467" name="Rectangle 5"/>
          <p:cNvSpPr/>
          <p:nvPr/>
        </p:nvSpPr>
        <p:spPr>
          <a:xfrm>
            <a:off x="536934" y="2495934"/>
            <a:ext cx="3357444" cy="45720"/>
          </a:xfrm>
          <a:prstGeom prst="rect">
            <a:avLst/>
          </a:prstGeom>
          <a:solidFill>
            <a:srgbClr val="87C154"/>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sp>
        <p:nvSpPr>
          <p:cNvPr id="468" name="Text Placeholder 8"/>
          <p:cNvSpPr/>
          <p:nvPr>
            <p:ph type="body" sz="half" idx="22"/>
          </p:nvPr>
        </p:nvSpPr>
        <p:spPr>
          <a:xfrm>
            <a:off x="4920008" y="1068749"/>
            <a:ext cx="6420186" cy="4540685"/>
          </a:xfrm>
          <a:prstGeom prst="rect">
            <a:avLst/>
          </a:prstGeom>
        </p:spPr>
        <p:txBody>
          <a:bodyPr/>
          <a:lstStyle/>
          <a:p>
            <a:pPr marL="0" indent="0">
              <a:buSzTx/>
              <a:buFontTx/>
              <a:buNone/>
              <a:defRPr b="1" spc="-100" sz="2400">
                <a:solidFill>
                  <a:srgbClr val="FEFEFE"/>
                </a:solidFill>
                <a:latin typeface="Segoe UI"/>
                <a:ea typeface="Segoe UI"/>
                <a:cs typeface="Segoe UI"/>
                <a:sym typeface="Segoe UI"/>
              </a:defRPr>
            </a:pPr>
          </a:p>
        </p:txBody>
      </p:sp>
    </p:spTree>
  </p:cSld>
  <p:clrMapOvr>
    <a:masterClrMapping/>
  </p:clrMapOvr>
  <p:transition xmlns:p14="http://schemas.microsoft.com/office/powerpoint/2010/main" spd="med" advClick="1"/>
</p:sldLayout>
</file>

<file path=ppt/slideLayouts/slideLayout4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2_Title with description and half-image (dark)">
    <p:bg>
      <p:bgPr>
        <a:solidFill>
          <a:srgbClr val="333F48"/>
        </a:solidFill>
      </p:bgPr>
    </p:bg>
    <p:spTree>
      <p:nvGrpSpPr>
        <p:cNvPr id="1" name=""/>
        <p:cNvGrpSpPr/>
        <p:nvPr/>
      </p:nvGrpSpPr>
      <p:grpSpPr>
        <a:xfrm>
          <a:off x="0" y="0"/>
          <a:ext cx="0" cy="0"/>
          <a:chOff x="0" y="0"/>
          <a:chExt cx="0" cy="0"/>
        </a:xfrm>
      </p:grpSpPr>
      <p:sp>
        <p:nvSpPr>
          <p:cNvPr id="475" name="Slide Number"/>
          <p:cNvSpPr txBox="1"/>
          <p:nvPr>
            <p:ph type="sldNum" sz="quarter" idx="2"/>
          </p:nvPr>
        </p:nvSpPr>
        <p:spPr>
          <a:xfrm>
            <a:off x="11590850" y="6327385"/>
            <a:ext cx="393791" cy="211701"/>
          </a:xfrm>
          <a:prstGeom prst="rect">
            <a:avLst/>
          </a:prstGeom>
          <a:solidFill>
            <a:srgbClr val="E5E7E8"/>
          </a:solidFill>
        </p:spPr>
        <p:txBody>
          <a:bodyPr wrap="square" lIns="36000" tIns="36000" rIns="36000" bIns="36000"/>
          <a:lstStyle>
            <a:lvl1pPr algn="ctr">
              <a:defRPr sz="900">
                <a:solidFill>
                  <a:srgbClr val="333F48"/>
                </a:solidFill>
                <a:latin typeface="Century Gothic"/>
                <a:ea typeface="Century Gothic"/>
                <a:cs typeface="Century Gothic"/>
                <a:sym typeface="Century Gothic"/>
              </a:defRPr>
            </a:lvl1pPr>
          </a:lstStyle>
          <a:p>
            <a:pPr/>
            <a:fld id="{86CB4B4D-7CA3-9044-876B-883B54F8677D}" type="slidenum"/>
          </a:p>
        </p:txBody>
      </p:sp>
      <p:pic>
        <p:nvPicPr>
          <p:cNvPr id="476"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pic>
        <p:nvPicPr>
          <p:cNvPr id="477" name="Picture 7" descr="Picture 7"/>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478" name="Body Level One…"/>
          <p:cNvSpPr txBox="1"/>
          <p:nvPr>
            <p:ph type="body" sz="quarter" idx="1"/>
          </p:nvPr>
        </p:nvSpPr>
        <p:spPr>
          <a:xfrm>
            <a:off x="485672" y="1681444"/>
            <a:ext cx="3459968" cy="1214423"/>
          </a:xfrm>
          <a:prstGeom prst="rect">
            <a:avLst/>
          </a:prstGeom>
        </p:spPr>
        <p:txBody>
          <a:bodyPr/>
          <a:lstStyle>
            <a:lvl1pPr marL="0" indent="0">
              <a:buSzTx/>
              <a:buFontTx/>
              <a:buNone/>
              <a:defRPr b="1" spc="-50" sz="3200">
                <a:solidFill>
                  <a:srgbClr val="FEFEFE"/>
                </a:solidFill>
                <a:latin typeface="Century Gothic"/>
                <a:ea typeface="Century Gothic"/>
                <a:cs typeface="Century Gothic"/>
                <a:sym typeface="Century Gothic"/>
              </a:defRPr>
            </a:lvl1pPr>
            <a:lvl2pPr marL="0" indent="457200">
              <a:buSzTx/>
              <a:buFontTx/>
              <a:buNone/>
              <a:defRPr b="1" spc="-50" sz="3200">
                <a:solidFill>
                  <a:srgbClr val="FEFEFE"/>
                </a:solidFill>
                <a:latin typeface="Century Gothic"/>
                <a:ea typeface="Century Gothic"/>
                <a:cs typeface="Century Gothic"/>
                <a:sym typeface="Century Gothic"/>
              </a:defRPr>
            </a:lvl2pPr>
            <a:lvl3pPr marL="0" indent="914400">
              <a:buSzTx/>
              <a:buFontTx/>
              <a:buNone/>
              <a:defRPr b="1" spc="-50" sz="3200">
                <a:solidFill>
                  <a:srgbClr val="FEFEFE"/>
                </a:solidFill>
                <a:latin typeface="Century Gothic"/>
                <a:ea typeface="Century Gothic"/>
                <a:cs typeface="Century Gothic"/>
                <a:sym typeface="Century Gothic"/>
              </a:defRPr>
            </a:lvl3pPr>
            <a:lvl4pPr marL="0" indent="1371600">
              <a:buSzTx/>
              <a:buFontTx/>
              <a:buNone/>
              <a:defRPr b="1" spc="-50" sz="3200">
                <a:solidFill>
                  <a:srgbClr val="FEFEFE"/>
                </a:solidFill>
                <a:latin typeface="Century Gothic"/>
                <a:ea typeface="Century Gothic"/>
                <a:cs typeface="Century Gothic"/>
                <a:sym typeface="Century Gothic"/>
              </a:defRPr>
            </a:lvl4pPr>
            <a:lvl5pPr marL="0" indent="1828800">
              <a:buSzTx/>
              <a:buFontTx/>
              <a:buNone/>
              <a:defRPr b="1" spc="-50" sz="3200">
                <a:solidFill>
                  <a:srgbClr val="FEFEFE"/>
                </a:solidFill>
                <a:latin typeface="Century Gothic"/>
                <a:ea typeface="Century Gothic"/>
                <a:cs typeface="Century Gothic"/>
                <a:sym typeface="Century Gothic"/>
              </a:defRPr>
            </a:lvl5pPr>
          </a:lstStyle>
          <a:p>
            <a:pPr/>
            <a:r>
              <a:t>Body Level One</a:t>
            </a:r>
          </a:p>
          <a:p>
            <a:pPr lvl="1"/>
            <a:r>
              <a:t>Body Level Two</a:t>
            </a:r>
          </a:p>
          <a:p>
            <a:pPr lvl="2"/>
            <a:r>
              <a:t>Body Level Three</a:t>
            </a:r>
          </a:p>
          <a:p>
            <a:pPr lvl="3"/>
            <a:r>
              <a:t>Body Level Four</a:t>
            </a:r>
          </a:p>
          <a:p>
            <a:pPr lvl="4"/>
            <a:r>
              <a:t>Body Level Five</a:t>
            </a:r>
          </a:p>
        </p:txBody>
      </p:sp>
      <p:sp>
        <p:nvSpPr>
          <p:cNvPr id="479" name="Text Placeholder 8"/>
          <p:cNvSpPr/>
          <p:nvPr>
            <p:ph type="body" sz="quarter" idx="21" hasCustomPrompt="1"/>
          </p:nvPr>
        </p:nvSpPr>
        <p:spPr>
          <a:xfrm>
            <a:off x="485672" y="2930782"/>
            <a:ext cx="3459968" cy="2678651"/>
          </a:xfrm>
          <a:prstGeom prst="rect">
            <a:avLst/>
          </a:prstGeom>
        </p:spPr>
        <p:txBody>
          <a:bodyPr/>
          <a:lstStyle>
            <a:lvl1pPr marL="0" indent="0">
              <a:buSzTx/>
              <a:buFontTx/>
              <a:buNone/>
              <a:defRPr spc="-100" sz="2400">
                <a:solidFill>
                  <a:srgbClr val="FEFEFE"/>
                </a:solidFill>
                <a:latin typeface="Segoe UI"/>
                <a:ea typeface="Segoe UI"/>
                <a:cs typeface="Segoe UI"/>
                <a:sym typeface="Segoe UI"/>
              </a:defRPr>
            </a:lvl1pPr>
          </a:lstStyle>
          <a:p>
            <a:pPr/>
            <a:r>
              <a:t>Description</a:t>
            </a:r>
          </a:p>
        </p:txBody>
      </p:sp>
      <p:sp>
        <p:nvSpPr>
          <p:cNvPr id="480" name="Text Placeholder 8"/>
          <p:cNvSpPr/>
          <p:nvPr>
            <p:ph type="body" sz="half" idx="22"/>
          </p:nvPr>
        </p:nvSpPr>
        <p:spPr>
          <a:xfrm>
            <a:off x="4920008" y="1068749"/>
            <a:ext cx="6420186" cy="4540685"/>
          </a:xfrm>
          <a:prstGeom prst="rect">
            <a:avLst/>
          </a:prstGeom>
        </p:spPr>
        <p:txBody>
          <a:bodyPr/>
          <a:lstStyle/>
          <a:p>
            <a:pPr marL="0" indent="0">
              <a:buSzTx/>
              <a:buFontTx/>
              <a:buNone/>
              <a:defRPr b="1" spc="-100" sz="2400">
                <a:solidFill>
                  <a:srgbClr val="FEFEFE"/>
                </a:solidFill>
                <a:latin typeface="Segoe UI"/>
                <a:ea typeface="Segoe UI"/>
                <a:cs typeface="Segoe UI"/>
                <a:sym typeface="Segoe UI"/>
              </a:defRPr>
            </a:pPr>
          </a:p>
        </p:txBody>
      </p:sp>
    </p:spTree>
  </p:cSld>
  <p:clrMapOvr>
    <a:masterClrMapping/>
  </p:clrMapOvr>
  <p:transition xmlns:p14="http://schemas.microsoft.com/office/powerpoint/2010/main" spd="med" advClick="1"/>
</p:sldLayout>
</file>

<file path=ppt/slideLayouts/slideLayout4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Generic 3">
    <p:bg>
      <p:bgPr>
        <a:solidFill>
          <a:srgbClr val="FEFEFE"/>
        </a:solidFill>
      </p:bgPr>
    </p:bg>
    <p:spTree>
      <p:nvGrpSpPr>
        <p:cNvPr id="1" name=""/>
        <p:cNvGrpSpPr/>
        <p:nvPr/>
      </p:nvGrpSpPr>
      <p:grpSpPr>
        <a:xfrm>
          <a:off x="0" y="0"/>
          <a:ext cx="0" cy="0"/>
          <a:chOff x="0" y="0"/>
          <a:chExt cx="0" cy="0"/>
        </a:xfrm>
      </p:grpSpPr>
      <p:sp>
        <p:nvSpPr>
          <p:cNvPr id="487" name="Slide Number"/>
          <p:cNvSpPr txBox="1"/>
          <p:nvPr>
            <p:ph type="sldNum" sz="quarter" idx="2"/>
          </p:nvPr>
        </p:nvSpPr>
        <p:spPr>
          <a:xfrm>
            <a:off x="11590850" y="6327385"/>
            <a:ext cx="393791" cy="211701"/>
          </a:xfrm>
          <a:prstGeom prst="rect">
            <a:avLst/>
          </a:prstGeom>
          <a:solidFill>
            <a:srgbClr val="E5F7CE"/>
          </a:solidFill>
        </p:spPr>
        <p:txBody>
          <a:bodyPr wrap="square" lIns="36000" tIns="36000" rIns="36000" bIns="36000"/>
          <a:lstStyle>
            <a:lvl1pPr algn="ctr">
              <a:defRPr sz="900">
                <a:solidFill>
                  <a:srgbClr val="333F48"/>
                </a:solidFill>
                <a:latin typeface="Century Gothic"/>
                <a:ea typeface="Century Gothic"/>
                <a:cs typeface="Century Gothic"/>
                <a:sym typeface="Century Gothic"/>
              </a:defRPr>
            </a:lvl1pPr>
          </a:lstStyle>
          <a:p>
            <a:pPr/>
            <a:fld id="{86CB4B4D-7CA3-9044-876B-883B54F8677D}" type="slidenum"/>
          </a:p>
        </p:txBody>
      </p:sp>
      <p:pic>
        <p:nvPicPr>
          <p:cNvPr id="488"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pic>
        <p:nvPicPr>
          <p:cNvPr id="489" name="Picture 3" descr="Picture 3"/>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490" name="Body Level One…"/>
          <p:cNvSpPr txBox="1"/>
          <p:nvPr>
            <p:ph type="body" idx="1"/>
          </p:nvPr>
        </p:nvSpPr>
        <p:spPr>
          <a:xfrm>
            <a:off x="4718480" y="715993"/>
            <a:ext cx="6761300" cy="5316479"/>
          </a:xfrm>
          <a:prstGeom prst="rect">
            <a:avLst/>
          </a:prstGeom>
        </p:spPr>
        <p:txBody>
          <a:bodyPr/>
          <a:lstStyle>
            <a:lvl1pPr marL="0" indent="0">
              <a:buSzTx/>
              <a:buFontTx/>
              <a:buNone/>
              <a:defRPr spc="-50" sz="2000">
                <a:solidFill>
                  <a:srgbClr val="333F48"/>
                </a:solidFill>
                <a:latin typeface="Segoe UI"/>
                <a:ea typeface="Segoe UI"/>
                <a:cs typeface="Segoe UI"/>
                <a:sym typeface="Segoe UI"/>
              </a:defRPr>
            </a:lvl1pPr>
            <a:lvl2pPr marL="0" indent="457200">
              <a:buSzTx/>
              <a:buFontTx/>
              <a:buNone/>
              <a:defRPr spc="-50" sz="2000">
                <a:solidFill>
                  <a:srgbClr val="333F48"/>
                </a:solidFill>
                <a:latin typeface="Segoe UI"/>
                <a:ea typeface="Segoe UI"/>
                <a:cs typeface="Segoe UI"/>
                <a:sym typeface="Segoe UI"/>
              </a:defRPr>
            </a:lvl2pPr>
            <a:lvl3pPr marL="0" indent="914400">
              <a:buSzTx/>
              <a:buFontTx/>
              <a:buNone/>
              <a:defRPr spc="-50" sz="2000">
                <a:solidFill>
                  <a:srgbClr val="333F48"/>
                </a:solidFill>
                <a:latin typeface="Segoe UI"/>
                <a:ea typeface="Segoe UI"/>
                <a:cs typeface="Segoe UI"/>
                <a:sym typeface="Segoe UI"/>
              </a:defRPr>
            </a:lvl3pPr>
            <a:lvl4pPr marL="0" indent="1371600">
              <a:buSzTx/>
              <a:buFontTx/>
              <a:buNone/>
              <a:defRPr spc="-50" sz="2000">
                <a:solidFill>
                  <a:srgbClr val="333F48"/>
                </a:solidFill>
                <a:latin typeface="Segoe UI"/>
                <a:ea typeface="Segoe UI"/>
                <a:cs typeface="Segoe UI"/>
                <a:sym typeface="Segoe UI"/>
              </a:defRPr>
            </a:lvl4pPr>
            <a:lvl5pPr marL="0" indent="1828800">
              <a:buSzTx/>
              <a:buFontTx/>
              <a:buNone/>
              <a:defRPr spc="-50" sz="2000">
                <a:solidFill>
                  <a:srgbClr val="333F48"/>
                </a:solidFill>
                <a:latin typeface="Segoe UI"/>
                <a:ea typeface="Segoe UI"/>
                <a:cs typeface="Segoe UI"/>
                <a:sym typeface="Segoe UI"/>
              </a:defRPr>
            </a:lvl5pPr>
          </a:lstStyle>
          <a:p>
            <a:pPr/>
            <a:r>
              <a:t>Body Level One</a:t>
            </a:r>
          </a:p>
          <a:p>
            <a:pPr lvl="1"/>
            <a:r>
              <a:t>Body Level Two</a:t>
            </a:r>
          </a:p>
          <a:p>
            <a:pPr lvl="2"/>
            <a:r>
              <a:t>Body Level Three</a:t>
            </a:r>
          </a:p>
          <a:p>
            <a:pPr lvl="3"/>
            <a:r>
              <a:t>Body Level Four</a:t>
            </a:r>
          </a:p>
          <a:p>
            <a:pPr lvl="4"/>
            <a:r>
              <a:t>Body Level Five</a:t>
            </a:r>
          </a:p>
        </p:txBody>
      </p:sp>
      <p:sp>
        <p:nvSpPr>
          <p:cNvPr id="491" name="Text Placeholder 14"/>
          <p:cNvSpPr/>
          <p:nvPr>
            <p:ph type="body" sz="quarter" idx="21"/>
          </p:nvPr>
        </p:nvSpPr>
        <p:spPr>
          <a:xfrm>
            <a:off x="712212" y="3102768"/>
            <a:ext cx="3222975" cy="652463"/>
          </a:xfrm>
          <a:prstGeom prst="rect">
            <a:avLst/>
          </a:prstGeom>
        </p:spPr>
        <p:txBody>
          <a:bodyPr/>
          <a:lstStyle/>
          <a:p>
            <a:pPr marL="0" indent="0">
              <a:buSzTx/>
              <a:buFontTx/>
              <a:buNone/>
              <a:defRPr spc="-100" sz="2000">
                <a:solidFill>
                  <a:srgbClr val="333F48"/>
                </a:solidFill>
                <a:latin typeface="Segoe UI"/>
                <a:ea typeface="Segoe UI"/>
                <a:cs typeface="Segoe UI"/>
                <a:sym typeface="Segoe UI"/>
              </a:defRPr>
            </a:pPr>
          </a:p>
        </p:txBody>
      </p:sp>
      <p:sp>
        <p:nvSpPr>
          <p:cNvPr id="492" name="Text Placeholder 14"/>
          <p:cNvSpPr/>
          <p:nvPr>
            <p:ph type="body" sz="quarter" idx="22"/>
          </p:nvPr>
        </p:nvSpPr>
        <p:spPr>
          <a:xfrm>
            <a:off x="712210" y="1666534"/>
            <a:ext cx="3222975" cy="1436235"/>
          </a:xfrm>
          <a:prstGeom prst="rect">
            <a:avLst/>
          </a:prstGeom>
        </p:spPr>
        <p:txBody>
          <a:bodyPr/>
          <a:lstStyle/>
          <a:p>
            <a:pPr marL="0" indent="0">
              <a:buSzTx/>
              <a:buFontTx/>
              <a:buNone/>
              <a:defRPr b="1" spc="-100" sz="3200">
                <a:solidFill>
                  <a:srgbClr val="333F48"/>
                </a:solidFill>
                <a:latin typeface="Century Gothic"/>
                <a:ea typeface="Century Gothic"/>
                <a:cs typeface="Century Gothic"/>
                <a:sym typeface="Century Gothic"/>
              </a:defRPr>
            </a:pPr>
          </a:p>
        </p:txBody>
      </p:sp>
    </p:spTree>
  </p:cSld>
  <p:clrMapOvr>
    <a:masterClrMapping/>
  </p:clrMapOvr>
  <p:transition xmlns:p14="http://schemas.microsoft.com/office/powerpoint/2010/main" spd="med" advClick="1"/>
</p:sldLayout>
</file>

<file path=ppt/slideLayouts/slideLayout4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le with description and half-image (dark)">
    <p:bg>
      <p:bgPr>
        <a:solidFill>
          <a:srgbClr val="FEFEFE"/>
        </a:solidFill>
      </p:bgPr>
    </p:bg>
    <p:spTree>
      <p:nvGrpSpPr>
        <p:cNvPr id="1" name=""/>
        <p:cNvGrpSpPr/>
        <p:nvPr/>
      </p:nvGrpSpPr>
      <p:grpSpPr>
        <a:xfrm>
          <a:off x="0" y="0"/>
          <a:ext cx="0" cy="0"/>
          <a:chOff x="0" y="0"/>
          <a:chExt cx="0" cy="0"/>
        </a:xfrm>
      </p:grpSpPr>
      <p:sp>
        <p:nvSpPr>
          <p:cNvPr id="499" name="Slide Number"/>
          <p:cNvSpPr txBox="1"/>
          <p:nvPr>
            <p:ph type="sldNum" sz="quarter" idx="2"/>
          </p:nvPr>
        </p:nvSpPr>
        <p:spPr>
          <a:xfrm>
            <a:off x="11590850" y="6327385"/>
            <a:ext cx="393791" cy="211701"/>
          </a:xfrm>
          <a:prstGeom prst="rect">
            <a:avLst/>
          </a:prstGeom>
          <a:solidFill>
            <a:srgbClr val="E5F7CE"/>
          </a:solidFill>
        </p:spPr>
        <p:txBody>
          <a:bodyPr wrap="square" lIns="36000" tIns="36000" rIns="36000" bIns="36000"/>
          <a:lstStyle>
            <a:lvl1pPr algn="ctr">
              <a:defRPr sz="900">
                <a:solidFill>
                  <a:srgbClr val="333F48"/>
                </a:solidFill>
                <a:latin typeface="Century Gothic"/>
                <a:ea typeface="Century Gothic"/>
                <a:cs typeface="Century Gothic"/>
                <a:sym typeface="Century Gothic"/>
              </a:defRPr>
            </a:lvl1pPr>
          </a:lstStyle>
          <a:p>
            <a:pPr/>
            <a:fld id="{86CB4B4D-7CA3-9044-876B-883B54F8677D}" type="slidenum"/>
          </a:p>
        </p:txBody>
      </p:sp>
      <p:pic>
        <p:nvPicPr>
          <p:cNvPr id="500"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pic>
        <p:nvPicPr>
          <p:cNvPr id="501" name="Picture 9" descr="Picture 9"/>
          <p:cNvPicPr>
            <a:picLocks noChangeAspect="1"/>
          </p:cNvPicPr>
          <p:nvPr/>
        </p:nvPicPr>
        <p:blipFill>
          <a:blip r:embed="rId3">
            <a:extLst/>
          </a:blip>
          <a:stretch>
            <a:fillRect/>
          </a:stretch>
        </p:blipFill>
        <p:spPr>
          <a:xfrm flipH="1" flipV="1">
            <a:off x="0" y="0"/>
            <a:ext cx="12192000" cy="6858000"/>
          </a:xfrm>
          <a:prstGeom prst="rect">
            <a:avLst/>
          </a:prstGeom>
          <a:ln w="12700">
            <a:miter lim="400000"/>
          </a:ln>
        </p:spPr>
      </p:pic>
      <p:sp>
        <p:nvSpPr>
          <p:cNvPr id="502" name="Body Level One…"/>
          <p:cNvSpPr txBox="1"/>
          <p:nvPr>
            <p:ph type="body" sz="quarter" idx="1"/>
          </p:nvPr>
        </p:nvSpPr>
        <p:spPr>
          <a:xfrm>
            <a:off x="485672" y="1068749"/>
            <a:ext cx="3459968" cy="1214423"/>
          </a:xfrm>
          <a:prstGeom prst="rect">
            <a:avLst/>
          </a:prstGeom>
        </p:spPr>
        <p:txBody>
          <a:bodyPr/>
          <a:lstStyle>
            <a:lvl1pPr marL="0" indent="0">
              <a:buSzTx/>
              <a:buFontTx/>
              <a:buNone/>
              <a:defRPr b="1" spc="-50" sz="3200">
                <a:solidFill>
                  <a:srgbClr val="333F48"/>
                </a:solidFill>
                <a:latin typeface="Century Gothic"/>
                <a:ea typeface="Century Gothic"/>
                <a:cs typeface="Century Gothic"/>
                <a:sym typeface="Century Gothic"/>
              </a:defRPr>
            </a:lvl1pPr>
            <a:lvl2pPr marL="0" indent="457200">
              <a:buSzTx/>
              <a:buFontTx/>
              <a:buNone/>
              <a:defRPr b="1" spc="-50" sz="3200">
                <a:solidFill>
                  <a:srgbClr val="333F48"/>
                </a:solidFill>
                <a:latin typeface="Century Gothic"/>
                <a:ea typeface="Century Gothic"/>
                <a:cs typeface="Century Gothic"/>
                <a:sym typeface="Century Gothic"/>
              </a:defRPr>
            </a:lvl2pPr>
            <a:lvl3pPr marL="0" indent="914400">
              <a:buSzTx/>
              <a:buFontTx/>
              <a:buNone/>
              <a:defRPr b="1" spc="-50" sz="3200">
                <a:solidFill>
                  <a:srgbClr val="333F48"/>
                </a:solidFill>
                <a:latin typeface="Century Gothic"/>
                <a:ea typeface="Century Gothic"/>
                <a:cs typeface="Century Gothic"/>
                <a:sym typeface="Century Gothic"/>
              </a:defRPr>
            </a:lvl3pPr>
            <a:lvl4pPr marL="0" indent="1371600">
              <a:buSzTx/>
              <a:buFontTx/>
              <a:buNone/>
              <a:defRPr b="1" spc="-50" sz="3200">
                <a:solidFill>
                  <a:srgbClr val="333F48"/>
                </a:solidFill>
                <a:latin typeface="Century Gothic"/>
                <a:ea typeface="Century Gothic"/>
                <a:cs typeface="Century Gothic"/>
                <a:sym typeface="Century Gothic"/>
              </a:defRPr>
            </a:lvl4pPr>
            <a:lvl5pPr marL="0" indent="1828800">
              <a:buSzTx/>
              <a:buFontTx/>
              <a:buNone/>
              <a:defRPr b="1" spc="-50" sz="3200">
                <a:solidFill>
                  <a:srgbClr val="333F48"/>
                </a:solidFill>
                <a:latin typeface="Century Gothic"/>
                <a:ea typeface="Century Gothic"/>
                <a:cs typeface="Century Gothic"/>
                <a:sym typeface="Century Gothic"/>
              </a:defRPr>
            </a:lvl5pPr>
          </a:lstStyle>
          <a:p>
            <a:pPr/>
            <a:r>
              <a:t>Body Level One</a:t>
            </a:r>
          </a:p>
          <a:p>
            <a:pPr lvl="1"/>
            <a:r>
              <a:t>Body Level Two</a:t>
            </a:r>
          </a:p>
          <a:p>
            <a:pPr lvl="2"/>
            <a:r>
              <a:t>Body Level Three</a:t>
            </a:r>
          </a:p>
          <a:p>
            <a:pPr lvl="3"/>
            <a:r>
              <a:t>Body Level Four</a:t>
            </a:r>
          </a:p>
          <a:p>
            <a:pPr lvl="4"/>
            <a:r>
              <a:t>Body Level Five</a:t>
            </a:r>
          </a:p>
        </p:txBody>
      </p:sp>
      <p:sp>
        <p:nvSpPr>
          <p:cNvPr id="503" name="Text Placeholder 8"/>
          <p:cNvSpPr/>
          <p:nvPr>
            <p:ph type="body" sz="quarter" idx="21" hasCustomPrompt="1"/>
          </p:nvPr>
        </p:nvSpPr>
        <p:spPr>
          <a:xfrm>
            <a:off x="485672" y="2930782"/>
            <a:ext cx="3459968" cy="2678651"/>
          </a:xfrm>
          <a:prstGeom prst="rect">
            <a:avLst/>
          </a:prstGeom>
        </p:spPr>
        <p:txBody>
          <a:bodyPr/>
          <a:lstStyle>
            <a:lvl1pPr marL="0" indent="0">
              <a:buSzTx/>
              <a:buFontTx/>
              <a:buNone/>
              <a:defRPr spc="-100" sz="2400">
                <a:solidFill>
                  <a:srgbClr val="333F48"/>
                </a:solidFill>
                <a:latin typeface="Segoe UI"/>
                <a:ea typeface="Segoe UI"/>
                <a:cs typeface="Segoe UI"/>
                <a:sym typeface="Segoe UI"/>
              </a:defRPr>
            </a:lvl1pPr>
          </a:lstStyle>
          <a:p>
            <a:pPr/>
            <a:r>
              <a:t>Description</a:t>
            </a:r>
          </a:p>
        </p:txBody>
      </p:sp>
      <p:sp>
        <p:nvSpPr>
          <p:cNvPr id="504" name="Rectangle 5"/>
          <p:cNvSpPr/>
          <p:nvPr/>
        </p:nvSpPr>
        <p:spPr>
          <a:xfrm>
            <a:off x="536934" y="2495934"/>
            <a:ext cx="3357444" cy="45720"/>
          </a:xfrm>
          <a:prstGeom prst="rect">
            <a:avLst/>
          </a:prstGeom>
          <a:solidFill>
            <a:srgbClr val="87C154"/>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sp>
        <p:nvSpPr>
          <p:cNvPr id="505" name="Text Placeholder 8"/>
          <p:cNvSpPr/>
          <p:nvPr>
            <p:ph type="body" sz="half" idx="22"/>
          </p:nvPr>
        </p:nvSpPr>
        <p:spPr>
          <a:xfrm>
            <a:off x="4920008" y="1068749"/>
            <a:ext cx="6420186" cy="4540685"/>
          </a:xfrm>
          <a:prstGeom prst="rect">
            <a:avLst/>
          </a:prstGeom>
        </p:spPr>
        <p:txBody>
          <a:bodyPr/>
          <a:lstStyle/>
          <a:p>
            <a:pPr marL="0" indent="0">
              <a:buSzTx/>
              <a:buFontTx/>
              <a:buNone/>
              <a:defRPr b="1" spc="-100" sz="2400">
                <a:solidFill>
                  <a:srgbClr val="333F48"/>
                </a:solidFill>
                <a:latin typeface="Segoe UI"/>
                <a:ea typeface="Segoe UI"/>
                <a:cs typeface="Segoe UI"/>
                <a:sym typeface="Segoe UI"/>
              </a:defRPr>
            </a:pPr>
          </a:p>
        </p:txBody>
      </p:sp>
    </p:spTree>
  </p:cSld>
  <p:clrMapOvr>
    <a:masterClrMapping/>
  </p:clrMapOvr>
  <p:transition xmlns:p14="http://schemas.microsoft.com/office/powerpoint/2010/main" spd="med" advClick="1"/>
</p:sldLayout>
</file>

<file path=ppt/slideLayouts/slideLayout4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_Title with description and half-image (dark)">
    <p:bg>
      <p:bgPr>
        <a:solidFill>
          <a:srgbClr val="FEFEFE"/>
        </a:solidFill>
      </p:bgPr>
    </p:bg>
    <p:spTree>
      <p:nvGrpSpPr>
        <p:cNvPr id="1" name=""/>
        <p:cNvGrpSpPr/>
        <p:nvPr/>
      </p:nvGrpSpPr>
      <p:grpSpPr>
        <a:xfrm>
          <a:off x="0" y="0"/>
          <a:ext cx="0" cy="0"/>
          <a:chOff x="0" y="0"/>
          <a:chExt cx="0" cy="0"/>
        </a:xfrm>
      </p:grpSpPr>
      <p:sp>
        <p:nvSpPr>
          <p:cNvPr id="512" name="Slide Number"/>
          <p:cNvSpPr txBox="1"/>
          <p:nvPr>
            <p:ph type="sldNum" sz="quarter" idx="2"/>
          </p:nvPr>
        </p:nvSpPr>
        <p:spPr>
          <a:xfrm>
            <a:off x="11590850" y="6327385"/>
            <a:ext cx="393791" cy="211701"/>
          </a:xfrm>
          <a:prstGeom prst="rect">
            <a:avLst/>
          </a:prstGeom>
          <a:solidFill>
            <a:srgbClr val="E5F7CE"/>
          </a:solidFill>
        </p:spPr>
        <p:txBody>
          <a:bodyPr wrap="square" lIns="36000" tIns="36000" rIns="36000" bIns="36000"/>
          <a:lstStyle>
            <a:lvl1pPr algn="ctr">
              <a:defRPr sz="900">
                <a:solidFill>
                  <a:srgbClr val="333F48"/>
                </a:solidFill>
                <a:latin typeface="Century Gothic"/>
                <a:ea typeface="Century Gothic"/>
                <a:cs typeface="Century Gothic"/>
                <a:sym typeface="Century Gothic"/>
              </a:defRPr>
            </a:lvl1pPr>
          </a:lstStyle>
          <a:p>
            <a:pPr/>
            <a:fld id="{86CB4B4D-7CA3-9044-876B-883B54F8677D}" type="slidenum"/>
          </a:p>
        </p:txBody>
      </p:sp>
      <p:pic>
        <p:nvPicPr>
          <p:cNvPr id="513"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pic>
        <p:nvPicPr>
          <p:cNvPr id="514" name="Picture 9" descr="Picture 9"/>
          <p:cNvPicPr>
            <a:picLocks noChangeAspect="1"/>
          </p:cNvPicPr>
          <p:nvPr/>
        </p:nvPicPr>
        <p:blipFill>
          <a:blip r:embed="rId3">
            <a:extLst/>
          </a:blip>
          <a:stretch>
            <a:fillRect/>
          </a:stretch>
        </p:blipFill>
        <p:spPr>
          <a:xfrm>
            <a:off x="0" y="0"/>
            <a:ext cx="12192000" cy="6858000"/>
          </a:xfrm>
          <a:prstGeom prst="rect">
            <a:avLst/>
          </a:prstGeom>
          <a:ln w="12700">
            <a:miter lim="400000"/>
          </a:ln>
        </p:spPr>
      </p:pic>
      <p:sp>
        <p:nvSpPr>
          <p:cNvPr id="515" name="Body Level One…"/>
          <p:cNvSpPr txBox="1"/>
          <p:nvPr>
            <p:ph type="body" sz="quarter" idx="1"/>
          </p:nvPr>
        </p:nvSpPr>
        <p:spPr>
          <a:xfrm>
            <a:off x="485672" y="1681444"/>
            <a:ext cx="3459968" cy="1214423"/>
          </a:xfrm>
          <a:prstGeom prst="rect">
            <a:avLst/>
          </a:prstGeom>
        </p:spPr>
        <p:txBody>
          <a:bodyPr/>
          <a:lstStyle>
            <a:lvl1pPr marL="0" indent="0">
              <a:buSzTx/>
              <a:buFontTx/>
              <a:buNone/>
              <a:defRPr b="1" spc="-50" sz="3200">
                <a:solidFill>
                  <a:srgbClr val="333F48"/>
                </a:solidFill>
                <a:latin typeface="Century Gothic"/>
                <a:ea typeface="Century Gothic"/>
                <a:cs typeface="Century Gothic"/>
                <a:sym typeface="Century Gothic"/>
              </a:defRPr>
            </a:lvl1pPr>
            <a:lvl2pPr marL="0" indent="457200">
              <a:buSzTx/>
              <a:buFontTx/>
              <a:buNone/>
              <a:defRPr b="1" spc="-50" sz="3200">
                <a:solidFill>
                  <a:srgbClr val="333F48"/>
                </a:solidFill>
                <a:latin typeface="Century Gothic"/>
                <a:ea typeface="Century Gothic"/>
                <a:cs typeface="Century Gothic"/>
                <a:sym typeface="Century Gothic"/>
              </a:defRPr>
            </a:lvl2pPr>
            <a:lvl3pPr marL="0" indent="914400">
              <a:buSzTx/>
              <a:buFontTx/>
              <a:buNone/>
              <a:defRPr b="1" spc="-50" sz="3200">
                <a:solidFill>
                  <a:srgbClr val="333F48"/>
                </a:solidFill>
                <a:latin typeface="Century Gothic"/>
                <a:ea typeface="Century Gothic"/>
                <a:cs typeface="Century Gothic"/>
                <a:sym typeface="Century Gothic"/>
              </a:defRPr>
            </a:lvl3pPr>
            <a:lvl4pPr marL="0" indent="1371600">
              <a:buSzTx/>
              <a:buFontTx/>
              <a:buNone/>
              <a:defRPr b="1" spc="-50" sz="3200">
                <a:solidFill>
                  <a:srgbClr val="333F48"/>
                </a:solidFill>
                <a:latin typeface="Century Gothic"/>
                <a:ea typeface="Century Gothic"/>
                <a:cs typeface="Century Gothic"/>
                <a:sym typeface="Century Gothic"/>
              </a:defRPr>
            </a:lvl4pPr>
            <a:lvl5pPr marL="0" indent="1828800">
              <a:buSzTx/>
              <a:buFontTx/>
              <a:buNone/>
              <a:defRPr b="1" spc="-50" sz="3200">
                <a:solidFill>
                  <a:srgbClr val="333F48"/>
                </a:solidFill>
                <a:latin typeface="Century Gothic"/>
                <a:ea typeface="Century Gothic"/>
                <a:cs typeface="Century Gothic"/>
                <a:sym typeface="Century Gothic"/>
              </a:defRPr>
            </a:lvl5pPr>
          </a:lstStyle>
          <a:p>
            <a:pPr/>
            <a:r>
              <a:t>Body Level One</a:t>
            </a:r>
          </a:p>
          <a:p>
            <a:pPr lvl="1"/>
            <a:r>
              <a:t>Body Level Two</a:t>
            </a:r>
          </a:p>
          <a:p>
            <a:pPr lvl="2"/>
            <a:r>
              <a:t>Body Level Three</a:t>
            </a:r>
          </a:p>
          <a:p>
            <a:pPr lvl="3"/>
            <a:r>
              <a:t>Body Level Four</a:t>
            </a:r>
          </a:p>
          <a:p>
            <a:pPr lvl="4"/>
            <a:r>
              <a:t>Body Level Five</a:t>
            </a:r>
          </a:p>
        </p:txBody>
      </p:sp>
      <p:sp>
        <p:nvSpPr>
          <p:cNvPr id="516" name="Text Placeholder 8"/>
          <p:cNvSpPr/>
          <p:nvPr>
            <p:ph type="body" sz="quarter" idx="21" hasCustomPrompt="1"/>
          </p:nvPr>
        </p:nvSpPr>
        <p:spPr>
          <a:xfrm>
            <a:off x="485672" y="2930782"/>
            <a:ext cx="3459968" cy="2678651"/>
          </a:xfrm>
          <a:prstGeom prst="rect">
            <a:avLst/>
          </a:prstGeom>
        </p:spPr>
        <p:txBody>
          <a:bodyPr/>
          <a:lstStyle>
            <a:lvl1pPr marL="0" indent="0">
              <a:buSzTx/>
              <a:buFontTx/>
              <a:buNone/>
              <a:defRPr spc="-100" sz="2400">
                <a:solidFill>
                  <a:srgbClr val="333F48"/>
                </a:solidFill>
                <a:latin typeface="Segoe UI"/>
                <a:ea typeface="Segoe UI"/>
                <a:cs typeface="Segoe UI"/>
                <a:sym typeface="Segoe UI"/>
              </a:defRPr>
            </a:lvl1pPr>
          </a:lstStyle>
          <a:p>
            <a:pPr/>
            <a:r>
              <a:t>Description</a:t>
            </a:r>
          </a:p>
        </p:txBody>
      </p:sp>
      <p:sp>
        <p:nvSpPr>
          <p:cNvPr id="517" name="Text Placeholder 8"/>
          <p:cNvSpPr/>
          <p:nvPr>
            <p:ph type="body" sz="half" idx="22"/>
          </p:nvPr>
        </p:nvSpPr>
        <p:spPr>
          <a:xfrm>
            <a:off x="4920008" y="1068749"/>
            <a:ext cx="6420186" cy="4540685"/>
          </a:xfrm>
          <a:prstGeom prst="rect">
            <a:avLst/>
          </a:prstGeom>
        </p:spPr>
        <p:txBody>
          <a:bodyPr/>
          <a:lstStyle/>
          <a:p>
            <a:pPr marL="0" indent="0">
              <a:buSzTx/>
              <a:buFontTx/>
              <a:buNone/>
              <a:defRPr b="1" spc="-100" sz="2400">
                <a:solidFill>
                  <a:srgbClr val="333F48"/>
                </a:solidFill>
                <a:latin typeface="Segoe UI"/>
                <a:ea typeface="Segoe UI"/>
                <a:cs typeface="Segoe UI"/>
                <a:sym typeface="Segoe UI"/>
              </a:defRPr>
            </a:pPr>
          </a:p>
        </p:txBody>
      </p:sp>
    </p:spTree>
  </p:cSld>
  <p:clrMapOvr>
    <a:masterClrMapping/>
  </p:clrMapOvr>
  <p:transition xmlns:p14="http://schemas.microsoft.com/office/powerpoint/2010/main" spd="med" advClick="1"/>
</p:sldLayout>
</file>

<file path=ppt/slideLayouts/slideLayout4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amp;C content slide 2">
    <p:bg>
      <p:bgPr>
        <a:solidFill>
          <a:srgbClr val="FEFEFE"/>
        </a:solidFill>
      </p:bgPr>
    </p:bg>
    <p:spTree>
      <p:nvGrpSpPr>
        <p:cNvPr id="1" name=""/>
        <p:cNvGrpSpPr/>
        <p:nvPr/>
      </p:nvGrpSpPr>
      <p:grpSpPr>
        <a:xfrm>
          <a:off x="0" y="0"/>
          <a:ext cx="0" cy="0"/>
          <a:chOff x="0" y="0"/>
          <a:chExt cx="0" cy="0"/>
        </a:xfrm>
      </p:grpSpPr>
      <p:sp>
        <p:nvSpPr>
          <p:cNvPr id="524" name="Slide Number"/>
          <p:cNvSpPr txBox="1"/>
          <p:nvPr>
            <p:ph type="sldNum" sz="quarter" idx="2"/>
          </p:nvPr>
        </p:nvSpPr>
        <p:spPr>
          <a:xfrm>
            <a:off x="11590850" y="6327385"/>
            <a:ext cx="393791" cy="211701"/>
          </a:xfrm>
          <a:prstGeom prst="rect">
            <a:avLst/>
          </a:prstGeom>
          <a:solidFill>
            <a:srgbClr val="E5E7E8"/>
          </a:solidFill>
        </p:spPr>
        <p:txBody>
          <a:bodyPr wrap="square" lIns="36000" tIns="36000" rIns="36000" bIns="36000"/>
          <a:lstStyle>
            <a:lvl1pPr algn="ctr">
              <a:defRPr sz="900">
                <a:solidFill>
                  <a:srgbClr val="333F48"/>
                </a:solidFill>
                <a:latin typeface="Century Gothic"/>
                <a:ea typeface="Century Gothic"/>
                <a:cs typeface="Century Gothic"/>
                <a:sym typeface="Century Gothic"/>
              </a:defRPr>
            </a:lvl1pPr>
          </a:lstStyle>
          <a:p>
            <a:pPr/>
            <a:fld id="{86CB4B4D-7CA3-9044-876B-883B54F8677D}" type="slidenum"/>
          </a:p>
        </p:txBody>
      </p:sp>
      <p:pic>
        <p:nvPicPr>
          <p:cNvPr id="525" name="Graphic 6" descr="Graphic 6"/>
          <p:cNvPicPr>
            <a:picLocks noChangeAspect="1"/>
          </p:cNvPicPr>
          <p:nvPr/>
        </p:nvPicPr>
        <p:blipFill>
          <a:blip r:embed="rId2">
            <a:extLst/>
          </a:blip>
          <a:stretch>
            <a:fillRect/>
          </a:stretch>
        </p:blipFill>
        <p:spPr>
          <a:xfrm>
            <a:off x="230837" y="6261961"/>
            <a:ext cx="624533" cy="365126"/>
          </a:xfrm>
          <a:prstGeom prst="rect">
            <a:avLst/>
          </a:prstGeom>
          <a:ln w="12700">
            <a:miter lim="400000"/>
          </a:ln>
        </p:spPr>
      </p:pic>
      <p:pic>
        <p:nvPicPr>
          <p:cNvPr id="526" name="Picture 7" descr="Picture 7"/>
          <p:cNvPicPr>
            <a:picLocks noChangeAspect="1"/>
          </p:cNvPicPr>
          <p:nvPr/>
        </p:nvPicPr>
        <p:blipFill>
          <a:blip r:embed="rId3">
            <a:alphaModFix amt="35000"/>
            <a:extLst/>
          </a:blip>
          <a:srcRect l="11347" t="0" r="40704" b="15934"/>
          <a:stretch>
            <a:fillRect/>
          </a:stretch>
        </p:blipFill>
        <p:spPr>
          <a:xfrm rot="16200000">
            <a:off x="7959208" y="2023841"/>
            <a:ext cx="4762687" cy="4905633"/>
          </a:xfrm>
          <a:prstGeom prst="rect">
            <a:avLst/>
          </a:prstGeom>
          <a:ln w="12700">
            <a:miter lim="400000"/>
          </a:ln>
        </p:spPr>
      </p:pic>
      <p:sp>
        <p:nvSpPr>
          <p:cNvPr id="527" name="Body Level One…"/>
          <p:cNvSpPr txBox="1"/>
          <p:nvPr>
            <p:ph type="body" sz="quarter" idx="1"/>
          </p:nvPr>
        </p:nvSpPr>
        <p:spPr>
          <a:xfrm>
            <a:off x="409902" y="1054673"/>
            <a:ext cx="3459968" cy="1214423"/>
          </a:xfrm>
          <a:prstGeom prst="rect">
            <a:avLst/>
          </a:prstGeom>
        </p:spPr>
        <p:txBody>
          <a:bodyPr/>
          <a:lstStyle>
            <a:lvl1pPr marL="0" indent="0">
              <a:buSzTx/>
              <a:buFontTx/>
              <a:buNone/>
              <a:defRPr b="1" spc="-50" sz="3200">
                <a:solidFill>
                  <a:srgbClr val="333F48"/>
                </a:solidFill>
                <a:latin typeface="Century Gothic"/>
                <a:ea typeface="Century Gothic"/>
                <a:cs typeface="Century Gothic"/>
                <a:sym typeface="Century Gothic"/>
              </a:defRPr>
            </a:lvl1pPr>
            <a:lvl2pPr marL="0" indent="457200">
              <a:buSzTx/>
              <a:buFontTx/>
              <a:buNone/>
              <a:defRPr b="1" spc="-50" sz="3200">
                <a:solidFill>
                  <a:srgbClr val="333F48"/>
                </a:solidFill>
                <a:latin typeface="Century Gothic"/>
                <a:ea typeface="Century Gothic"/>
                <a:cs typeface="Century Gothic"/>
                <a:sym typeface="Century Gothic"/>
              </a:defRPr>
            </a:lvl2pPr>
            <a:lvl3pPr marL="0" indent="914400">
              <a:buSzTx/>
              <a:buFontTx/>
              <a:buNone/>
              <a:defRPr b="1" spc="-50" sz="3200">
                <a:solidFill>
                  <a:srgbClr val="333F48"/>
                </a:solidFill>
                <a:latin typeface="Century Gothic"/>
                <a:ea typeface="Century Gothic"/>
                <a:cs typeface="Century Gothic"/>
                <a:sym typeface="Century Gothic"/>
              </a:defRPr>
            </a:lvl3pPr>
            <a:lvl4pPr marL="0" indent="1371600">
              <a:buSzTx/>
              <a:buFontTx/>
              <a:buNone/>
              <a:defRPr b="1" spc="-50" sz="3200">
                <a:solidFill>
                  <a:srgbClr val="333F48"/>
                </a:solidFill>
                <a:latin typeface="Century Gothic"/>
                <a:ea typeface="Century Gothic"/>
                <a:cs typeface="Century Gothic"/>
                <a:sym typeface="Century Gothic"/>
              </a:defRPr>
            </a:lvl4pPr>
            <a:lvl5pPr marL="0" indent="1828800">
              <a:buSzTx/>
              <a:buFontTx/>
              <a:buNone/>
              <a:defRPr b="1" spc="-50" sz="3200">
                <a:solidFill>
                  <a:srgbClr val="333F48"/>
                </a:solidFill>
                <a:latin typeface="Century Gothic"/>
                <a:ea typeface="Century Gothic"/>
                <a:cs typeface="Century Gothic"/>
                <a:sym typeface="Century Gothic"/>
              </a:defRPr>
            </a:lvl5pPr>
          </a:lstStyle>
          <a:p>
            <a:pPr/>
            <a:r>
              <a:t>Body Level One</a:t>
            </a:r>
          </a:p>
          <a:p>
            <a:pPr lvl="1"/>
            <a:r>
              <a:t>Body Level Two</a:t>
            </a:r>
          </a:p>
          <a:p>
            <a:pPr lvl="2"/>
            <a:r>
              <a:t>Body Level Three</a:t>
            </a:r>
          </a:p>
          <a:p>
            <a:pPr lvl="3"/>
            <a:r>
              <a:t>Body Level Four</a:t>
            </a:r>
          </a:p>
          <a:p>
            <a:pPr lvl="4"/>
            <a:r>
              <a:t>Body Level Five</a:t>
            </a:r>
          </a:p>
        </p:txBody>
      </p:sp>
      <p:sp>
        <p:nvSpPr>
          <p:cNvPr id="528" name="Text Placeholder 8"/>
          <p:cNvSpPr/>
          <p:nvPr>
            <p:ph type="body" sz="quarter" idx="21" hasCustomPrompt="1"/>
          </p:nvPr>
        </p:nvSpPr>
        <p:spPr>
          <a:xfrm>
            <a:off x="409903" y="2880936"/>
            <a:ext cx="3459968" cy="2678652"/>
          </a:xfrm>
          <a:prstGeom prst="rect">
            <a:avLst/>
          </a:prstGeom>
        </p:spPr>
        <p:txBody>
          <a:bodyPr/>
          <a:lstStyle>
            <a:lvl1pPr marL="0" indent="0">
              <a:buSzTx/>
              <a:buFontTx/>
              <a:buNone/>
              <a:defRPr spc="-100" sz="2400">
                <a:solidFill>
                  <a:srgbClr val="333F48"/>
                </a:solidFill>
                <a:latin typeface="Segoe UI"/>
                <a:ea typeface="Segoe UI"/>
                <a:cs typeface="Segoe UI"/>
                <a:sym typeface="Segoe UI"/>
              </a:defRPr>
            </a:lvl1pPr>
          </a:lstStyle>
          <a:p>
            <a:pPr/>
            <a:r>
              <a:t>Description</a:t>
            </a:r>
          </a:p>
        </p:txBody>
      </p:sp>
      <p:sp>
        <p:nvSpPr>
          <p:cNvPr id="529" name="Rectangle 5"/>
          <p:cNvSpPr/>
          <p:nvPr/>
        </p:nvSpPr>
        <p:spPr>
          <a:xfrm>
            <a:off x="409902" y="2506436"/>
            <a:ext cx="3357444" cy="45720"/>
          </a:xfrm>
          <a:prstGeom prst="rect">
            <a:avLst/>
          </a:prstGeom>
          <a:solidFill>
            <a:srgbClr val="00968F"/>
          </a:solidFill>
          <a:ln w="12700">
            <a:miter lim="400000"/>
          </a:ln>
        </p:spPr>
        <p:txBody>
          <a:bodyPr lIns="45719" rIns="45719" anchor="ctr"/>
          <a:lstStyle/>
          <a:p>
            <a:pPr algn="ctr">
              <a:defRPr>
                <a:solidFill>
                  <a:srgbClr val="303942"/>
                </a:solidFill>
                <a:latin typeface="Century Gothic"/>
                <a:ea typeface="Century Gothic"/>
                <a:cs typeface="Century Gothic"/>
                <a:sym typeface="Century Gothic"/>
              </a:defRPr>
            </a:pPr>
          </a:p>
        </p:txBody>
      </p:sp>
      <p:sp>
        <p:nvSpPr>
          <p:cNvPr id="530" name="Text Placeholder 8"/>
          <p:cNvSpPr/>
          <p:nvPr>
            <p:ph type="body" idx="22"/>
          </p:nvPr>
        </p:nvSpPr>
        <p:spPr>
          <a:xfrm>
            <a:off x="5399313" y="646467"/>
            <a:ext cx="6204106" cy="5419478"/>
          </a:xfrm>
          <a:prstGeom prst="rect">
            <a:avLst/>
          </a:prstGeom>
        </p:spPr>
        <p:txBody>
          <a:bodyPr/>
          <a:lstStyle/>
          <a:p>
            <a:pPr marL="0" indent="0">
              <a:buSzTx/>
              <a:buFontTx/>
              <a:buNone/>
              <a:defRPr spc="-100" sz="2400">
                <a:solidFill>
                  <a:srgbClr val="333F48"/>
                </a:solidFill>
                <a:latin typeface="Segoe UI"/>
                <a:ea typeface="Segoe UI"/>
                <a:cs typeface="Segoe UI"/>
                <a:sym typeface="Segoe UI"/>
              </a:defRPr>
            </a:pPr>
          </a:p>
        </p:txBody>
      </p:sp>
    </p:spTree>
  </p:cSld>
  <p:clrMapOvr>
    <a:masterClrMapping/>
  </p:clrMapOvr>
  <p:transition xmlns:p14="http://schemas.microsoft.com/office/powerpoint/2010/main" spd="med" advClick="1"/>
</p:sldLayout>
</file>

<file path=ppt/slideLayouts/slideLayout4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bg>
      <p:bgPr>
        <a:solidFill>
          <a:srgbClr val="64C8AA"/>
        </a:solidFill>
      </p:bgPr>
    </p:bg>
    <p:spTree>
      <p:nvGrpSpPr>
        <p:cNvPr id="1" name=""/>
        <p:cNvGrpSpPr/>
        <p:nvPr/>
      </p:nvGrpSpPr>
      <p:grpSpPr>
        <a:xfrm>
          <a:off x="0" y="0"/>
          <a:ext cx="0" cy="0"/>
          <a:chOff x="0" y="0"/>
          <a:chExt cx="0" cy="0"/>
        </a:xfrm>
      </p:grpSpPr>
      <p:sp>
        <p:nvSpPr>
          <p:cNvPr id="537" name="Oval 5"/>
          <p:cNvSpPr/>
          <p:nvPr/>
        </p:nvSpPr>
        <p:spPr>
          <a:xfrm>
            <a:off x="-1721083" y="-2953459"/>
            <a:ext cx="13194322" cy="13194321"/>
          </a:xfrm>
          <a:prstGeom prst="ellipse">
            <a:avLst/>
          </a:prstGeom>
          <a:solidFill>
            <a:srgbClr val="DF8896"/>
          </a:solidFill>
          <a:ln w="12700">
            <a:miter lim="400000"/>
          </a:ln>
        </p:spPr>
        <p:txBody>
          <a:bodyPr lIns="45719" rIns="45719" anchor="ctr"/>
          <a:lstStyle/>
          <a:p>
            <a:pPr algn="ctr">
              <a:defRPr>
                <a:solidFill>
                  <a:srgbClr val="FFFFFF"/>
                </a:solidFill>
              </a:defRPr>
            </a:pPr>
          </a:p>
        </p:txBody>
      </p:sp>
      <p:sp>
        <p:nvSpPr>
          <p:cNvPr id="538" name="Oval 6"/>
          <p:cNvSpPr/>
          <p:nvPr/>
        </p:nvSpPr>
        <p:spPr>
          <a:xfrm>
            <a:off x="56503" y="135990"/>
            <a:ext cx="9823706" cy="9823706"/>
          </a:xfrm>
          <a:prstGeom prst="ellipse">
            <a:avLst/>
          </a:prstGeom>
          <a:solidFill>
            <a:srgbClr val="64C8AA"/>
          </a:solidFill>
          <a:ln w="12700">
            <a:miter lim="400000"/>
          </a:ln>
        </p:spPr>
        <p:txBody>
          <a:bodyPr lIns="45719" rIns="45719" anchor="ctr"/>
          <a:lstStyle/>
          <a:p>
            <a:pPr algn="ctr">
              <a:defRPr>
                <a:solidFill>
                  <a:srgbClr val="FFFFFF"/>
                </a:solidFill>
              </a:defRPr>
            </a:pPr>
          </a:p>
        </p:txBody>
      </p:sp>
      <p:sp>
        <p:nvSpPr>
          <p:cNvPr id="539" name="Oval 7"/>
          <p:cNvSpPr/>
          <p:nvPr/>
        </p:nvSpPr>
        <p:spPr>
          <a:xfrm>
            <a:off x="-122226" y="-45828"/>
            <a:ext cx="10188510" cy="10188510"/>
          </a:xfrm>
          <a:prstGeom prst="ellipse">
            <a:avLst/>
          </a:prstGeom>
          <a:ln w="38100">
            <a:solidFill>
              <a:srgbClr val="BE4949"/>
            </a:solidFill>
            <a:miter/>
          </a:ln>
        </p:spPr>
        <p:txBody>
          <a:bodyPr lIns="45719" rIns="45719" anchor="ctr"/>
          <a:lstStyle/>
          <a:p>
            <a:pPr algn="ctr">
              <a:defRPr>
                <a:solidFill>
                  <a:srgbClr val="FFFFFF"/>
                </a:solidFill>
              </a:defRPr>
            </a:pPr>
          </a:p>
        </p:txBody>
      </p:sp>
      <p:pic>
        <p:nvPicPr>
          <p:cNvPr id="540" name="Picture 8" descr="Picture 8"/>
          <p:cNvPicPr>
            <a:picLocks noChangeAspect="1"/>
          </p:cNvPicPr>
          <p:nvPr/>
        </p:nvPicPr>
        <p:blipFill>
          <a:blip r:embed="rId2">
            <a:extLst/>
          </a:blip>
          <a:stretch>
            <a:fillRect/>
          </a:stretch>
        </p:blipFill>
        <p:spPr>
          <a:xfrm>
            <a:off x="10315491" y="2485955"/>
            <a:ext cx="2315492" cy="2315492"/>
          </a:xfrm>
          <a:prstGeom prst="rect">
            <a:avLst/>
          </a:prstGeom>
          <a:ln w="12700">
            <a:miter lim="400000"/>
          </a:ln>
        </p:spPr>
      </p:pic>
      <p:sp>
        <p:nvSpPr>
          <p:cNvPr id="541" name="Oval 9"/>
          <p:cNvSpPr/>
          <p:nvPr/>
        </p:nvSpPr>
        <p:spPr>
          <a:xfrm>
            <a:off x="1854312" y="4420246"/>
            <a:ext cx="6043530" cy="6043531"/>
          </a:xfrm>
          <a:prstGeom prst="ellipse">
            <a:avLst/>
          </a:prstGeom>
          <a:solidFill>
            <a:srgbClr val="DF8896"/>
          </a:solidFill>
          <a:ln w="12700">
            <a:miter lim="400000"/>
          </a:ln>
        </p:spPr>
        <p:txBody>
          <a:bodyPr lIns="45719" rIns="45719" anchor="ctr"/>
          <a:lstStyle/>
          <a:p>
            <a:pPr algn="ctr">
              <a:defRPr>
                <a:solidFill>
                  <a:srgbClr val="FFFFFF"/>
                </a:solidFill>
              </a:defRPr>
            </a:pPr>
          </a:p>
        </p:txBody>
      </p:sp>
      <p:pic>
        <p:nvPicPr>
          <p:cNvPr id="542" name="Picture 10" descr="Picture 10"/>
          <p:cNvPicPr>
            <a:picLocks noChangeAspect="1"/>
          </p:cNvPicPr>
          <p:nvPr/>
        </p:nvPicPr>
        <p:blipFill>
          <a:blip r:embed="rId3">
            <a:extLst/>
          </a:blip>
          <a:stretch>
            <a:fillRect/>
          </a:stretch>
        </p:blipFill>
        <p:spPr>
          <a:xfrm>
            <a:off x="570645" y="4044457"/>
            <a:ext cx="4540234" cy="4235437"/>
          </a:xfrm>
          <a:prstGeom prst="rect">
            <a:avLst/>
          </a:prstGeom>
          <a:ln w="12700">
            <a:miter lim="400000"/>
          </a:ln>
        </p:spPr>
      </p:pic>
      <p:sp>
        <p:nvSpPr>
          <p:cNvPr id="543" name="Oval 11"/>
          <p:cNvSpPr/>
          <p:nvPr/>
        </p:nvSpPr>
        <p:spPr>
          <a:xfrm>
            <a:off x="-1462419" y="-727108"/>
            <a:ext cx="2539428" cy="2539428"/>
          </a:xfrm>
          <a:prstGeom prst="ellipse">
            <a:avLst/>
          </a:prstGeom>
          <a:solidFill>
            <a:srgbClr val="BE4949"/>
          </a:solidFill>
          <a:ln w="12700">
            <a:miter lim="400000"/>
          </a:ln>
        </p:spPr>
        <p:txBody>
          <a:bodyPr lIns="45719" rIns="45719" anchor="ctr"/>
          <a:lstStyle/>
          <a:p>
            <a:pPr algn="ctr">
              <a:defRPr>
                <a:solidFill>
                  <a:srgbClr val="FFFFFF"/>
                </a:solidFill>
              </a:defRPr>
            </a:pPr>
          </a:p>
        </p:txBody>
      </p:sp>
      <p:sp>
        <p:nvSpPr>
          <p:cNvPr id="544"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bg>
      <p:bgPr>
        <a:solidFill>
          <a:srgbClr val="64C8AA"/>
        </a:solidFill>
      </p:bgPr>
    </p:bg>
    <p:spTree>
      <p:nvGrpSpPr>
        <p:cNvPr id="1" name=""/>
        <p:cNvGrpSpPr/>
        <p:nvPr/>
      </p:nvGrpSpPr>
      <p:grpSpPr>
        <a:xfrm>
          <a:off x="0" y="0"/>
          <a:ext cx="0" cy="0"/>
          <a:chOff x="0" y="0"/>
          <a:chExt cx="0" cy="0"/>
        </a:xfrm>
      </p:grpSpPr>
      <p:grpSp>
        <p:nvGrpSpPr>
          <p:cNvPr id="553" name="Picture 7"/>
          <p:cNvGrpSpPr/>
          <p:nvPr/>
        </p:nvGrpSpPr>
        <p:grpSpPr>
          <a:xfrm>
            <a:off x="0" y="0"/>
            <a:ext cx="12192000" cy="6858000"/>
            <a:chOff x="0" y="0"/>
            <a:chExt cx="12192000" cy="6858000"/>
          </a:xfrm>
        </p:grpSpPr>
        <p:sp>
          <p:nvSpPr>
            <p:cNvPr id="551" name="Rectangle"/>
            <p:cNvSpPr/>
            <p:nvPr/>
          </p:nvSpPr>
          <p:spPr>
            <a:xfrm>
              <a:off x="0" y="0"/>
              <a:ext cx="12192000" cy="6858000"/>
            </a:xfrm>
            <a:prstGeom prst="rect">
              <a:avLst/>
            </a:prstGeom>
            <a:blipFill rotWithShape="1">
              <a:blip r:embed="rId2"/>
              <a:srcRect l="0" t="0" r="0" b="0"/>
              <a:stretch>
                <a:fillRect/>
              </a:stretch>
            </a:blipFill>
            <a:ln w="12700" cap="flat">
              <a:noFill/>
              <a:miter lim="400000"/>
            </a:ln>
            <a:effectLst/>
          </p:spPr>
          <p:txBody>
            <a:bodyPr wrap="square" lIns="45719" tIns="45719" rIns="45719" bIns="45719" numCol="1" anchor="ctr">
              <a:noAutofit/>
            </a:bodyPr>
            <a:lstStyle/>
            <a:p>
              <a:pPr/>
            </a:p>
          </p:txBody>
        </p:sp>
        <p:pic>
          <p:nvPicPr>
            <p:cNvPr id="552" name="image13.jpeg" descr="image13.jpeg"/>
            <p:cNvPicPr>
              <a:picLocks noChangeAspect="1"/>
            </p:cNvPicPr>
            <p:nvPr/>
          </p:nvPicPr>
          <p:blipFill>
            <a:blip r:embed="rId2">
              <a:extLst/>
            </a:blip>
            <a:stretch>
              <a:fillRect/>
            </a:stretch>
          </p:blipFill>
          <p:spPr>
            <a:xfrm>
              <a:off x="0" y="0"/>
              <a:ext cx="12192000" cy="6858000"/>
            </a:xfrm>
            <a:prstGeom prst="rect">
              <a:avLst/>
            </a:prstGeom>
            <a:ln w="12700" cap="flat">
              <a:noFill/>
              <a:miter lim="400000"/>
            </a:ln>
            <a:effectLst/>
          </p:spPr>
        </p:pic>
      </p:grpSp>
      <p:sp>
        <p:nvSpPr>
          <p:cNvPr id="554"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2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61"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68"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5"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5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82"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4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89"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596" name="Slide Number"/>
          <p:cNvSpPr txBox="1"/>
          <p:nvPr>
            <p:ph type="sldNum" sz="quarter" idx="2"/>
          </p:nvPr>
        </p:nvSpPr>
        <p:spPr>
          <a:xfrm>
            <a:off x="11600936" y="6267774"/>
            <a:ext cx="427276" cy="424498"/>
          </a:xfrm>
          <a:prstGeom prst="rect">
            <a:avLst/>
          </a:prstGeom>
        </p:spPr>
        <p:txBody>
          <a:bodyPr lIns="91424" tIns="91424" rIns="91424" bIns="91424">
            <a:normAutofit fontScale="100000" lnSpcReduction="0"/>
          </a:bodyPr>
          <a:lstStyle>
            <a:lvl1pPr>
              <a:defRPr sz="1800">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603" name="Title Text"/>
          <p:cNvSpPr txBox="1"/>
          <p:nvPr>
            <p:ph type="title"/>
          </p:nvPr>
        </p:nvSpPr>
        <p:spPr>
          <a:xfrm>
            <a:off x="415611" y="992767"/>
            <a:ext cx="11360801" cy="2736801"/>
          </a:xfrm>
          <a:prstGeom prst="rect">
            <a:avLst/>
          </a:prstGeom>
        </p:spPr>
        <p:txBody>
          <a:bodyPr lIns="91424" tIns="91424" rIns="91424" bIns="91424" anchor="b"/>
          <a:lstStyle>
            <a:lvl1pPr algn="ctr">
              <a:lnSpc>
                <a:spcPct val="100000"/>
              </a:lnSpc>
              <a:defRPr sz="6900">
                <a:latin typeface="Arial"/>
                <a:ea typeface="Arial"/>
                <a:cs typeface="Arial"/>
                <a:sym typeface="Arial"/>
              </a:defRPr>
            </a:lvl1pPr>
          </a:lstStyle>
          <a:p>
            <a:pPr/>
            <a:r>
              <a:t>Title Text</a:t>
            </a:r>
          </a:p>
        </p:txBody>
      </p:sp>
      <p:sp>
        <p:nvSpPr>
          <p:cNvPr id="604" name="Body Level One…"/>
          <p:cNvSpPr txBox="1"/>
          <p:nvPr>
            <p:ph type="body" sz="quarter" idx="1"/>
          </p:nvPr>
        </p:nvSpPr>
        <p:spPr>
          <a:xfrm>
            <a:off x="415600" y="3778832"/>
            <a:ext cx="11360801" cy="1056801"/>
          </a:xfrm>
          <a:prstGeom prst="rect">
            <a:avLst/>
          </a:prstGeom>
        </p:spPr>
        <p:txBody>
          <a:bodyPr lIns="91424" tIns="91424" rIns="91424" bIns="91424"/>
          <a:lstStyle>
            <a:lvl1pPr marL="342900" algn="ctr">
              <a:lnSpc>
                <a:spcPct val="100000"/>
              </a:lnSpc>
              <a:spcBef>
                <a:spcPts val="0"/>
              </a:spcBef>
              <a:buSzTx/>
              <a:buFontTx/>
              <a:buNone/>
              <a:defRPr sz="3700">
                <a:solidFill>
                  <a:srgbClr val="595959"/>
                </a:solidFill>
                <a:latin typeface="Arial"/>
                <a:ea typeface="Arial"/>
                <a:cs typeface="Arial"/>
                <a:sym typeface="Arial"/>
              </a:defRPr>
            </a:lvl1pPr>
            <a:lvl2pPr marL="342900" indent="254000" algn="ctr">
              <a:lnSpc>
                <a:spcPct val="100000"/>
              </a:lnSpc>
              <a:spcBef>
                <a:spcPts val="0"/>
              </a:spcBef>
              <a:buSzTx/>
              <a:buFontTx/>
              <a:buNone/>
              <a:defRPr sz="3700">
                <a:solidFill>
                  <a:srgbClr val="595959"/>
                </a:solidFill>
                <a:latin typeface="Arial"/>
                <a:ea typeface="Arial"/>
                <a:cs typeface="Arial"/>
                <a:sym typeface="Arial"/>
              </a:defRPr>
            </a:lvl2pPr>
            <a:lvl3pPr marL="342900" indent="711200" algn="ctr">
              <a:lnSpc>
                <a:spcPct val="100000"/>
              </a:lnSpc>
              <a:spcBef>
                <a:spcPts val="0"/>
              </a:spcBef>
              <a:buSzTx/>
              <a:buFontTx/>
              <a:buNone/>
              <a:defRPr sz="3700">
                <a:solidFill>
                  <a:srgbClr val="595959"/>
                </a:solidFill>
                <a:latin typeface="Arial"/>
                <a:ea typeface="Arial"/>
                <a:cs typeface="Arial"/>
                <a:sym typeface="Arial"/>
              </a:defRPr>
            </a:lvl3pPr>
            <a:lvl4pPr marL="342900" indent="1168400" algn="ctr">
              <a:lnSpc>
                <a:spcPct val="100000"/>
              </a:lnSpc>
              <a:spcBef>
                <a:spcPts val="0"/>
              </a:spcBef>
              <a:buSzTx/>
              <a:buFontTx/>
              <a:buNone/>
              <a:defRPr sz="3700">
                <a:solidFill>
                  <a:srgbClr val="595959"/>
                </a:solidFill>
                <a:latin typeface="Arial"/>
                <a:ea typeface="Arial"/>
                <a:cs typeface="Arial"/>
                <a:sym typeface="Arial"/>
              </a:defRPr>
            </a:lvl4pPr>
            <a:lvl5pPr marL="342900" indent="1625600" algn="ctr">
              <a:lnSpc>
                <a:spcPct val="100000"/>
              </a:lnSpc>
              <a:spcBef>
                <a:spcPts val="0"/>
              </a:spcBef>
              <a:buSzTx/>
              <a:buFontTx/>
              <a:buNone/>
              <a:defRPr sz="3700">
                <a:solidFill>
                  <a:srgbClr val="595959"/>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605"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612" name="Title Text"/>
          <p:cNvSpPr txBox="1"/>
          <p:nvPr>
            <p:ph type="title"/>
          </p:nvPr>
        </p:nvSpPr>
        <p:spPr>
          <a:xfrm>
            <a:off x="415600" y="2867799"/>
            <a:ext cx="11360801" cy="1122401"/>
          </a:xfrm>
          <a:prstGeom prst="rect">
            <a:avLst/>
          </a:prstGeom>
        </p:spPr>
        <p:txBody>
          <a:bodyPr lIns="91424" tIns="91424" rIns="91424" bIns="91424"/>
          <a:lstStyle>
            <a:lvl1pPr algn="ctr">
              <a:lnSpc>
                <a:spcPct val="100000"/>
              </a:lnSpc>
              <a:defRPr sz="4800">
                <a:latin typeface="Arial"/>
                <a:ea typeface="Arial"/>
                <a:cs typeface="Arial"/>
                <a:sym typeface="Arial"/>
              </a:defRPr>
            </a:lvl1pPr>
          </a:lstStyle>
          <a:p>
            <a:pPr/>
            <a:r>
              <a:t>Title Text</a:t>
            </a:r>
          </a:p>
        </p:txBody>
      </p:sp>
      <p:sp>
        <p:nvSpPr>
          <p:cNvPr id="613"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two columns">
    <p:spTree>
      <p:nvGrpSpPr>
        <p:cNvPr id="1" name=""/>
        <p:cNvGrpSpPr/>
        <p:nvPr/>
      </p:nvGrpSpPr>
      <p:grpSpPr>
        <a:xfrm>
          <a:off x="0" y="0"/>
          <a:ext cx="0" cy="0"/>
          <a:chOff x="0" y="0"/>
          <a:chExt cx="0" cy="0"/>
        </a:xfrm>
      </p:grpSpPr>
      <p:sp>
        <p:nvSpPr>
          <p:cNvPr id="620" name="Title Text"/>
          <p:cNvSpPr txBox="1"/>
          <p:nvPr>
            <p:ph type="title"/>
          </p:nvPr>
        </p:nvSpPr>
        <p:spPr>
          <a:xfrm>
            <a:off x="415600" y="593366"/>
            <a:ext cx="11360801" cy="763601"/>
          </a:xfrm>
          <a:prstGeom prst="rect">
            <a:avLst/>
          </a:prstGeom>
        </p:spPr>
        <p:txBody>
          <a:bodyPr lIns="91424" tIns="91424" rIns="91424" bIns="91424" anchor="t"/>
          <a:lstStyle>
            <a:lvl1pPr>
              <a:lnSpc>
                <a:spcPct val="100000"/>
              </a:lnSpc>
              <a:defRPr sz="2800">
                <a:latin typeface="Arial"/>
                <a:ea typeface="Arial"/>
                <a:cs typeface="Arial"/>
                <a:sym typeface="Arial"/>
              </a:defRPr>
            </a:lvl1pPr>
          </a:lstStyle>
          <a:p>
            <a:pPr/>
            <a:r>
              <a:t>Title Text</a:t>
            </a:r>
          </a:p>
        </p:txBody>
      </p:sp>
      <p:sp>
        <p:nvSpPr>
          <p:cNvPr id="621" name="Body Level One…"/>
          <p:cNvSpPr txBox="1"/>
          <p:nvPr>
            <p:ph type="body" sz="half" idx="1"/>
          </p:nvPr>
        </p:nvSpPr>
        <p:spPr>
          <a:xfrm>
            <a:off x="415600" y="1536633"/>
            <a:ext cx="5333201" cy="4555200"/>
          </a:xfrm>
          <a:prstGeom prst="rect">
            <a:avLst/>
          </a:prstGeom>
        </p:spPr>
        <p:txBody>
          <a:bodyPr lIns="91424" tIns="91424" rIns="91424" bIns="91424"/>
          <a:lstStyle>
            <a:lvl1pPr marL="609584" indent="-423322">
              <a:lnSpc>
                <a:spcPct val="115000"/>
              </a:lnSpc>
              <a:spcBef>
                <a:spcPts val="0"/>
              </a:spcBef>
              <a:buClr>
                <a:srgbClr val="595959"/>
              </a:buClr>
              <a:buSzPts val="1800"/>
              <a:buChar char="●"/>
              <a:defRPr sz="1800">
                <a:solidFill>
                  <a:srgbClr val="595959"/>
                </a:solidFill>
                <a:latin typeface="Arial"/>
                <a:ea typeface="Arial"/>
                <a:cs typeface="Arial"/>
                <a:sym typeface="Arial"/>
              </a:defRPr>
            </a:lvl1pPr>
            <a:lvl2pPr marL="1269968" indent="-457188">
              <a:lnSpc>
                <a:spcPct val="115000"/>
              </a:lnSpc>
              <a:spcBef>
                <a:spcPts val="0"/>
              </a:spcBef>
              <a:buClr>
                <a:srgbClr val="595959"/>
              </a:buClr>
              <a:buSzPts val="1800"/>
              <a:buChar char="○"/>
              <a:defRPr sz="1800">
                <a:solidFill>
                  <a:srgbClr val="595959"/>
                </a:solidFill>
                <a:latin typeface="Arial"/>
                <a:ea typeface="Arial"/>
                <a:cs typeface="Arial"/>
                <a:sym typeface="Arial"/>
              </a:defRPr>
            </a:lvl2pPr>
            <a:lvl3pPr marL="1879552" indent="-457188">
              <a:lnSpc>
                <a:spcPct val="115000"/>
              </a:lnSpc>
              <a:spcBef>
                <a:spcPts val="0"/>
              </a:spcBef>
              <a:buClr>
                <a:srgbClr val="595959"/>
              </a:buClr>
              <a:buSzPts val="1800"/>
              <a:buChar char="■"/>
              <a:defRPr sz="1800">
                <a:solidFill>
                  <a:srgbClr val="595959"/>
                </a:solidFill>
                <a:latin typeface="Arial"/>
                <a:ea typeface="Arial"/>
                <a:cs typeface="Arial"/>
                <a:sym typeface="Arial"/>
              </a:defRPr>
            </a:lvl3pPr>
            <a:lvl4pPr marL="2489137" indent="-457188">
              <a:lnSpc>
                <a:spcPct val="115000"/>
              </a:lnSpc>
              <a:spcBef>
                <a:spcPts val="0"/>
              </a:spcBef>
              <a:buClr>
                <a:srgbClr val="595959"/>
              </a:buClr>
              <a:buSzPts val="1800"/>
              <a:buChar char="●"/>
              <a:defRPr sz="1800">
                <a:solidFill>
                  <a:srgbClr val="595959"/>
                </a:solidFill>
                <a:latin typeface="Arial"/>
                <a:ea typeface="Arial"/>
                <a:cs typeface="Arial"/>
                <a:sym typeface="Arial"/>
              </a:defRPr>
            </a:lvl4pPr>
            <a:lvl5pPr marL="3098722" indent="-457188">
              <a:lnSpc>
                <a:spcPct val="115000"/>
              </a:lnSpc>
              <a:spcBef>
                <a:spcPts val="0"/>
              </a:spcBef>
              <a:buClr>
                <a:srgbClr val="595959"/>
              </a:buClr>
              <a:buSzPts val="1800"/>
              <a:buChar char="○"/>
              <a:defRPr sz="1800">
                <a:solidFill>
                  <a:srgbClr val="595959"/>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622" name="Google Shape;23;p5"/>
          <p:cNvSpPr txBox="1"/>
          <p:nvPr>
            <p:ph type="body" sz="half" idx="21"/>
          </p:nvPr>
        </p:nvSpPr>
        <p:spPr>
          <a:xfrm>
            <a:off x="6443200" y="1536632"/>
            <a:ext cx="5333201" cy="4555202"/>
          </a:xfrm>
          <a:prstGeom prst="rect">
            <a:avLst/>
          </a:prstGeom>
        </p:spPr>
        <p:txBody>
          <a:bodyPr lIns="91424" tIns="91424" rIns="91424" bIns="91424"/>
          <a:lstStyle/>
          <a:p>
            <a:pPr marL="609584" indent="-423322">
              <a:lnSpc>
                <a:spcPct val="115000"/>
              </a:lnSpc>
              <a:spcBef>
                <a:spcPts val="0"/>
              </a:spcBef>
              <a:buClr>
                <a:srgbClr val="595959"/>
              </a:buClr>
              <a:buSzPts val="1800"/>
              <a:buChar char="●"/>
              <a:defRPr sz="1800">
                <a:solidFill>
                  <a:srgbClr val="595959"/>
                </a:solidFill>
                <a:latin typeface="Arial"/>
                <a:ea typeface="Arial"/>
                <a:cs typeface="Arial"/>
                <a:sym typeface="Arial"/>
              </a:defRPr>
            </a:pPr>
          </a:p>
        </p:txBody>
      </p:sp>
      <p:sp>
        <p:nvSpPr>
          <p:cNvPr id="623"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630" name="Title Text"/>
          <p:cNvSpPr txBox="1"/>
          <p:nvPr>
            <p:ph type="title"/>
          </p:nvPr>
        </p:nvSpPr>
        <p:spPr>
          <a:xfrm>
            <a:off x="415600" y="593366"/>
            <a:ext cx="11360801" cy="763601"/>
          </a:xfrm>
          <a:prstGeom prst="rect">
            <a:avLst/>
          </a:prstGeom>
        </p:spPr>
        <p:txBody>
          <a:bodyPr lIns="91424" tIns="91424" rIns="91424" bIns="91424" anchor="t"/>
          <a:lstStyle>
            <a:lvl1pPr>
              <a:lnSpc>
                <a:spcPct val="100000"/>
              </a:lnSpc>
              <a:defRPr sz="2800">
                <a:latin typeface="Arial"/>
                <a:ea typeface="Arial"/>
                <a:cs typeface="Arial"/>
                <a:sym typeface="Arial"/>
              </a:defRPr>
            </a:lvl1pPr>
          </a:lstStyle>
          <a:p>
            <a:pPr/>
            <a:r>
              <a:t>Title Text</a:t>
            </a:r>
          </a:p>
        </p:txBody>
      </p:sp>
      <p:sp>
        <p:nvSpPr>
          <p:cNvPr id="631"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ne column text">
    <p:spTree>
      <p:nvGrpSpPr>
        <p:cNvPr id="1" name=""/>
        <p:cNvGrpSpPr/>
        <p:nvPr/>
      </p:nvGrpSpPr>
      <p:grpSpPr>
        <a:xfrm>
          <a:off x="0" y="0"/>
          <a:ext cx="0" cy="0"/>
          <a:chOff x="0" y="0"/>
          <a:chExt cx="0" cy="0"/>
        </a:xfrm>
      </p:grpSpPr>
      <p:sp>
        <p:nvSpPr>
          <p:cNvPr id="638" name="Title Text"/>
          <p:cNvSpPr txBox="1"/>
          <p:nvPr>
            <p:ph type="title"/>
          </p:nvPr>
        </p:nvSpPr>
        <p:spPr>
          <a:xfrm>
            <a:off x="415600" y="740799"/>
            <a:ext cx="3744001" cy="1007602"/>
          </a:xfrm>
          <a:prstGeom prst="rect">
            <a:avLst/>
          </a:prstGeom>
        </p:spPr>
        <p:txBody>
          <a:bodyPr lIns="91424" tIns="91424" rIns="91424" bIns="91424" anchor="b"/>
          <a:lstStyle>
            <a:lvl1pPr>
              <a:lnSpc>
                <a:spcPct val="100000"/>
              </a:lnSpc>
              <a:defRPr sz="3200">
                <a:latin typeface="Arial"/>
                <a:ea typeface="Arial"/>
                <a:cs typeface="Arial"/>
                <a:sym typeface="Arial"/>
              </a:defRPr>
            </a:lvl1pPr>
          </a:lstStyle>
          <a:p>
            <a:pPr/>
            <a:r>
              <a:t>Title Text</a:t>
            </a:r>
          </a:p>
        </p:txBody>
      </p:sp>
      <p:sp>
        <p:nvSpPr>
          <p:cNvPr id="639" name="Body Level One…"/>
          <p:cNvSpPr txBox="1"/>
          <p:nvPr>
            <p:ph type="body" sz="quarter" idx="1"/>
          </p:nvPr>
        </p:nvSpPr>
        <p:spPr>
          <a:xfrm>
            <a:off x="415600" y="1852800"/>
            <a:ext cx="3744001" cy="4239201"/>
          </a:xfrm>
          <a:prstGeom prst="rect">
            <a:avLst/>
          </a:prstGeom>
        </p:spPr>
        <p:txBody>
          <a:bodyPr lIns="91424" tIns="91424" rIns="91424" bIns="91424"/>
          <a:lstStyle>
            <a:lvl1pPr marL="609584" indent="-406389">
              <a:lnSpc>
                <a:spcPct val="115000"/>
              </a:lnSpc>
              <a:spcBef>
                <a:spcPts val="0"/>
              </a:spcBef>
              <a:buClr>
                <a:srgbClr val="595959"/>
              </a:buClr>
              <a:buSzPts val="1600"/>
              <a:buChar char="●"/>
              <a:defRPr sz="1600">
                <a:solidFill>
                  <a:srgbClr val="595959"/>
                </a:solidFill>
                <a:latin typeface="Arial"/>
                <a:ea typeface="Arial"/>
                <a:cs typeface="Arial"/>
                <a:sym typeface="Arial"/>
              </a:defRPr>
            </a:lvl1pPr>
            <a:lvl2pPr marL="1219169" indent="-406390">
              <a:lnSpc>
                <a:spcPct val="115000"/>
              </a:lnSpc>
              <a:spcBef>
                <a:spcPts val="0"/>
              </a:spcBef>
              <a:buClr>
                <a:srgbClr val="595959"/>
              </a:buClr>
              <a:buSzPts val="1600"/>
              <a:buChar char="○"/>
              <a:defRPr sz="1600">
                <a:solidFill>
                  <a:srgbClr val="595959"/>
                </a:solidFill>
                <a:latin typeface="Arial"/>
                <a:ea typeface="Arial"/>
                <a:cs typeface="Arial"/>
                <a:sym typeface="Arial"/>
              </a:defRPr>
            </a:lvl2pPr>
            <a:lvl3pPr marL="1828754" indent="-406390">
              <a:lnSpc>
                <a:spcPct val="115000"/>
              </a:lnSpc>
              <a:spcBef>
                <a:spcPts val="0"/>
              </a:spcBef>
              <a:buClr>
                <a:srgbClr val="595959"/>
              </a:buClr>
              <a:buSzPts val="1600"/>
              <a:buChar char="■"/>
              <a:defRPr sz="1600">
                <a:solidFill>
                  <a:srgbClr val="595959"/>
                </a:solidFill>
                <a:latin typeface="Arial"/>
                <a:ea typeface="Arial"/>
                <a:cs typeface="Arial"/>
                <a:sym typeface="Arial"/>
              </a:defRPr>
            </a:lvl3pPr>
            <a:lvl4pPr marL="2438338" indent="-406389">
              <a:lnSpc>
                <a:spcPct val="115000"/>
              </a:lnSpc>
              <a:spcBef>
                <a:spcPts val="0"/>
              </a:spcBef>
              <a:buClr>
                <a:srgbClr val="595959"/>
              </a:buClr>
              <a:buSzPts val="1600"/>
              <a:buChar char="●"/>
              <a:defRPr sz="1600">
                <a:solidFill>
                  <a:srgbClr val="595959"/>
                </a:solidFill>
                <a:latin typeface="Arial"/>
                <a:ea typeface="Arial"/>
                <a:cs typeface="Arial"/>
                <a:sym typeface="Arial"/>
              </a:defRPr>
            </a:lvl4pPr>
            <a:lvl5pPr marL="3047924" indent="-406389">
              <a:lnSpc>
                <a:spcPct val="115000"/>
              </a:lnSpc>
              <a:spcBef>
                <a:spcPts val="0"/>
              </a:spcBef>
              <a:buClr>
                <a:srgbClr val="595959"/>
              </a:buClr>
              <a:buSzPts val="1600"/>
              <a:buChar char="○"/>
              <a:defRPr sz="1600">
                <a:solidFill>
                  <a:srgbClr val="595959"/>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640"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ain point">
    <p:spTree>
      <p:nvGrpSpPr>
        <p:cNvPr id="1" name=""/>
        <p:cNvGrpSpPr/>
        <p:nvPr/>
      </p:nvGrpSpPr>
      <p:grpSpPr>
        <a:xfrm>
          <a:off x="0" y="0"/>
          <a:ext cx="0" cy="0"/>
          <a:chOff x="0" y="0"/>
          <a:chExt cx="0" cy="0"/>
        </a:xfrm>
      </p:grpSpPr>
      <p:sp>
        <p:nvSpPr>
          <p:cNvPr id="647" name="Title Text"/>
          <p:cNvSpPr txBox="1"/>
          <p:nvPr>
            <p:ph type="title"/>
          </p:nvPr>
        </p:nvSpPr>
        <p:spPr>
          <a:xfrm>
            <a:off x="653666" y="600199"/>
            <a:ext cx="8490402" cy="5454402"/>
          </a:xfrm>
          <a:prstGeom prst="rect">
            <a:avLst/>
          </a:prstGeom>
        </p:spPr>
        <p:txBody>
          <a:bodyPr lIns="91424" tIns="91424" rIns="91424" bIns="91424"/>
          <a:lstStyle>
            <a:lvl1pPr>
              <a:lnSpc>
                <a:spcPct val="100000"/>
              </a:lnSpc>
              <a:defRPr sz="6400">
                <a:latin typeface="Arial"/>
                <a:ea typeface="Arial"/>
                <a:cs typeface="Arial"/>
                <a:sym typeface="Arial"/>
              </a:defRPr>
            </a:lvl1pPr>
          </a:lstStyle>
          <a:p>
            <a:pPr/>
            <a:r>
              <a:t>Title Text</a:t>
            </a:r>
          </a:p>
        </p:txBody>
      </p:sp>
      <p:sp>
        <p:nvSpPr>
          <p:cNvPr id="648"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title and description">
    <p:spTree>
      <p:nvGrpSpPr>
        <p:cNvPr id="1" name=""/>
        <p:cNvGrpSpPr/>
        <p:nvPr/>
      </p:nvGrpSpPr>
      <p:grpSpPr>
        <a:xfrm>
          <a:off x="0" y="0"/>
          <a:ext cx="0" cy="0"/>
          <a:chOff x="0" y="0"/>
          <a:chExt cx="0" cy="0"/>
        </a:xfrm>
      </p:grpSpPr>
      <p:sp>
        <p:nvSpPr>
          <p:cNvPr id="655" name="Google Shape;36;p9"/>
          <p:cNvSpPr/>
          <p:nvPr/>
        </p:nvSpPr>
        <p:spPr>
          <a:xfrm>
            <a:off x="6096000" y="-167"/>
            <a:ext cx="6096000" cy="6858001"/>
          </a:xfrm>
          <a:prstGeom prst="rect">
            <a:avLst/>
          </a:prstGeom>
          <a:solidFill>
            <a:srgbClr val="EEEEEE"/>
          </a:solidFill>
          <a:ln w="12700">
            <a:miter lim="400000"/>
          </a:ln>
        </p:spPr>
        <p:txBody>
          <a:bodyPr lIns="45719" rIns="45719" anchor="ctr"/>
          <a:lstStyle/>
          <a:p>
            <a:pPr>
              <a:defRPr sz="2400">
                <a:latin typeface="Arial"/>
                <a:ea typeface="Arial"/>
                <a:cs typeface="Arial"/>
                <a:sym typeface="Arial"/>
              </a:defRPr>
            </a:pPr>
          </a:p>
        </p:txBody>
      </p:sp>
      <p:sp>
        <p:nvSpPr>
          <p:cNvPr id="656" name="Title Text"/>
          <p:cNvSpPr txBox="1"/>
          <p:nvPr>
            <p:ph type="title"/>
          </p:nvPr>
        </p:nvSpPr>
        <p:spPr>
          <a:xfrm>
            <a:off x="354000" y="1644232"/>
            <a:ext cx="5393600" cy="1976401"/>
          </a:xfrm>
          <a:prstGeom prst="rect">
            <a:avLst/>
          </a:prstGeom>
        </p:spPr>
        <p:txBody>
          <a:bodyPr lIns="91424" tIns="91424" rIns="91424" bIns="91424" anchor="b"/>
          <a:lstStyle>
            <a:lvl1pPr algn="ctr">
              <a:lnSpc>
                <a:spcPct val="100000"/>
              </a:lnSpc>
              <a:defRPr sz="5600">
                <a:latin typeface="Arial"/>
                <a:ea typeface="Arial"/>
                <a:cs typeface="Arial"/>
                <a:sym typeface="Arial"/>
              </a:defRPr>
            </a:lvl1pPr>
          </a:lstStyle>
          <a:p>
            <a:pPr/>
            <a:r>
              <a:t>Title Text</a:t>
            </a:r>
          </a:p>
        </p:txBody>
      </p:sp>
      <p:sp>
        <p:nvSpPr>
          <p:cNvPr id="657" name="Body Level One…"/>
          <p:cNvSpPr txBox="1"/>
          <p:nvPr>
            <p:ph type="body" sz="quarter" idx="1"/>
          </p:nvPr>
        </p:nvSpPr>
        <p:spPr>
          <a:xfrm>
            <a:off x="354000" y="3737433"/>
            <a:ext cx="5393600" cy="1646801"/>
          </a:xfrm>
          <a:prstGeom prst="rect">
            <a:avLst/>
          </a:prstGeom>
        </p:spPr>
        <p:txBody>
          <a:bodyPr lIns="91424" tIns="91424" rIns="91424" bIns="91424"/>
          <a:lstStyle>
            <a:lvl1pPr marL="342900" algn="ctr">
              <a:lnSpc>
                <a:spcPct val="100000"/>
              </a:lnSpc>
              <a:spcBef>
                <a:spcPts val="0"/>
              </a:spcBef>
              <a:buSzTx/>
              <a:buFontTx/>
              <a:buNone/>
              <a:defRPr>
                <a:solidFill>
                  <a:srgbClr val="595959"/>
                </a:solidFill>
                <a:latin typeface="Arial"/>
                <a:ea typeface="Arial"/>
                <a:cs typeface="Arial"/>
                <a:sym typeface="Arial"/>
              </a:defRPr>
            </a:lvl1pPr>
            <a:lvl2pPr marL="342900" indent="254000" algn="ctr">
              <a:lnSpc>
                <a:spcPct val="100000"/>
              </a:lnSpc>
              <a:spcBef>
                <a:spcPts val="0"/>
              </a:spcBef>
              <a:buSzTx/>
              <a:buFontTx/>
              <a:buNone/>
              <a:defRPr>
                <a:solidFill>
                  <a:srgbClr val="595959"/>
                </a:solidFill>
                <a:latin typeface="Arial"/>
                <a:ea typeface="Arial"/>
                <a:cs typeface="Arial"/>
                <a:sym typeface="Arial"/>
              </a:defRPr>
            </a:lvl2pPr>
            <a:lvl3pPr marL="342900" indent="711200" algn="ctr">
              <a:lnSpc>
                <a:spcPct val="100000"/>
              </a:lnSpc>
              <a:spcBef>
                <a:spcPts val="0"/>
              </a:spcBef>
              <a:buSzTx/>
              <a:buFontTx/>
              <a:buNone/>
              <a:defRPr>
                <a:solidFill>
                  <a:srgbClr val="595959"/>
                </a:solidFill>
                <a:latin typeface="Arial"/>
                <a:ea typeface="Arial"/>
                <a:cs typeface="Arial"/>
                <a:sym typeface="Arial"/>
              </a:defRPr>
            </a:lvl3pPr>
            <a:lvl4pPr marL="342900" indent="1168400" algn="ctr">
              <a:lnSpc>
                <a:spcPct val="100000"/>
              </a:lnSpc>
              <a:spcBef>
                <a:spcPts val="0"/>
              </a:spcBef>
              <a:buSzTx/>
              <a:buFontTx/>
              <a:buNone/>
              <a:defRPr>
                <a:solidFill>
                  <a:srgbClr val="595959"/>
                </a:solidFill>
                <a:latin typeface="Arial"/>
                <a:ea typeface="Arial"/>
                <a:cs typeface="Arial"/>
                <a:sym typeface="Arial"/>
              </a:defRPr>
            </a:lvl4pPr>
            <a:lvl5pPr marL="342900" indent="1625600" algn="ctr">
              <a:lnSpc>
                <a:spcPct val="100000"/>
              </a:lnSpc>
              <a:spcBef>
                <a:spcPts val="0"/>
              </a:spcBef>
              <a:buSzTx/>
              <a:buFontTx/>
              <a:buNone/>
              <a:defRPr>
                <a:solidFill>
                  <a:srgbClr val="595959"/>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658" name="Google Shape;39;p9"/>
          <p:cNvSpPr txBox="1"/>
          <p:nvPr>
            <p:ph type="body" sz="half" idx="21"/>
          </p:nvPr>
        </p:nvSpPr>
        <p:spPr>
          <a:xfrm>
            <a:off x="6586000" y="965433"/>
            <a:ext cx="5116001" cy="4926801"/>
          </a:xfrm>
          <a:prstGeom prst="rect">
            <a:avLst/>
          </a:prstGeom>
        </p:spPr>
        <p:txBody>
          <a:bodyPr lIns="91424" tIns="91424" rIns="91424" bIns="91424" anchor="ctr"/>
          <a:lstStyle/>
          <a:p>
            <a:pPr marL="609584" indent="-457189">
              <a:lnSpc>
                <a:spcPct val="115000"/>
              </a:lnSpc>
              <a:spcBef>
                <a:spcPts val="0"/>
              </a:spcBef>
              <a:buClr>
                <a:srgbClr val="595959"/>
              </a:buClr>
              <a:buSzPts val="1800"/>
              <a:buChar char="●"/>
              <a:defRPr sz="1800">
                <a:solidFill>
                  <a:srgbClr val="595959"/>
                </a:solidFill>
                <a:latin typeface="Arial"/>
                <a:ea typeface="Arial"/>
                <a:cs typeface="Arial"/>
                <a:sym typeface="Arial"/>
              </a:defRPr>
            </a:pPr>
          </a:p>
        </p:txBody>
      </p:sp>
      <p:sp>
        <p:nvSpPr>
          <p:cNvPr id="659"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ption">
    <p:spTree>
      <p:nvGrpSpPr>
        <p:cNvPr id="1" name=""/>
        <p:cNvGrpSpPr/>
        <p:nvPr/>
      </p:nvGrpSpPr>
      <p:grpSpPr>
        <a:xfrm>
          <a:off x="0" y="0"/>
          <a:ext cx="0" cy="0"/>
          <a:chOff x="0" y="0"/>
          <a:chExt cx="0" cy="0"/>
        </a:xfrm>
      </p:grpSpPr>
      <p:sp>
        <p:nvSpPr>
          <p:cNvPr id="666" name="Body Level One…"/>
          <p:cNvSpPr txBox="1"/>
          <p:nvPr>
            <p:ph type="body" sz="quarter" idx="1"/>
          </p:nvPr>
        </p:nvSpPr>
        <p:spPr>
          <a:xfrm>
            <a:off x="415600" y="5640766"/>
            <a:ext cx="7998401" cy="806801"/>
          </a:xfrm>
          <a:prstGeom prst="rect">
            <a:avLst/>
          </a:prstGeom>
        </p:spPr>
        <p:txBody>
          <a:bodyPr lIns="91424" tIns="91424" rIns="91424" bIns="91424" anchor="ctr"/>
          <a:lstStyle>
            <a:lvl1pPr marL="304792" indent="0">
              <a:lnSpc>
                <a:spcPct val="100000"/>
              </a:lnSpc>
              <a:spcBef>
                <a:spcPts val="0"/>
              </a:spcBef>
              <a:buSzTx/>
              <a:buFontTx/>
              <a:buNone/>
              <a:defRPr sz="1800">
                <a:solidFill>
                  <a:srgbClr val="595959"/>
                </a:solidFill>
                <a:latin typeface="Arial"/>
                <a:ea typeface="Arial"/>
                <a:cs typeface="Arial"/>
                <a:sym typeface="Arial"/>
              </a:defRPr>
            </a:lvl1pPr>
            <a:lvl2pPr marL="914400" indent="-317500">
              <a:lnSpc>
                <a:spcPct val="100000"/>
              </a:lnSpc>
              <a:spcBef>
                <a:spcPts val="0"/>
              </a:spcBef>
              <a:buSzPts val="1800"/>
              <a:buFontTx/>
              <a:buChar char="○"/>
              <a:defRPr sz="1800">
                <a:solidFill>
                  <a:srgbClr val="595959"/>
                </a:solidFill>
                <a:latin typeface="Arial"/>
                <a:ea typeface="Arial"/>
                <a:cs typeface="Arial"/>
                <a:sym typeface="Arial"/>
              </a:defRPr>
            </a:lvl2pPr>
            <a:lvl3pPr marL="1371600" indent="-317500">
              <a:lnSpc>
                <a:spcPct val="100000"/>
              </a:lnSpc>
              <a:spcBef>
                <a:spcPts val="0"/>
              </a:spcBef>
              <a:buSzPts val="1800"/>
              <a:buFontTx/>
              <a:buChar char="■"/>
              <a:defRPr sz="1800">
                <a:solidFill>
                  <a:srgbClr val="595959"/>
                </a:solidFill>
                <a:latin typeface="Arial"/>
                <a:ea typeface="Arial"/>
                <a:cs typeface="Arial"/>
                <a:sym typeface="Arial"/>
              </a:defRPr>
            </a:lvl3pPr>
            <a:lvl4pPr marL="1828800" indent="-317500">
              <a:lnSpc>
                <a:spcPct val="100000"/>
              </a:lnSpc>
              <a:spcBef>
                <a:spcPts val="0"/>
              </a:spcBef>
              <a:buSzPts val="1800"/>
              <a:buFontTx/>
              <a:buChar char="●"/>
              <a:defRPr sz="1800">
                <a:solidFill>
                  <a:srgbClr val="595959"/>
                </a:solidFill>
                <a:latin typeface="Arial"/>
                <a:ea typeface="Arial"/>
                <a:cs typeface="Arial"/>
                <a:sym typeface="Arial"/>
              </a:defRPr>
            </a:lvl4pPr>
            <a:lvl5pPr marL="2286000" indent="-317500">
              <a:lnSpc>
                <a:spcPct val="100000"/>
              </a:lnSpc>
              <a:spcBef>
                <a:spcPts val="0"/>
              </a:spcBef>
              <a:buSzPts val="1800"/>
              <a:buFontTx/>
              <a:buChar char="○"/>
              <a:defRPr sz="1800">
                <a:solidFill>
                  <a:srgbClr val="595959"/>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667"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number">
    <p:spTree>
      <p:nvGrpSpPr>
        <p:cNvPr id="1" name=""/>
        <p:cNvGrpSpPr/>
        <p:nvPr/>
      </p:nvGrpSpPr>
      <p:grpSpPr>
        <a:xfrm>
          <a:off x="0" y="0"/>
          <a:ext cx="0" cy="0"/>
          <a:chOff x="0" y="0"/>
          <a:chExt cx="0" cy="0"/>
        </a:xfrm>
      </p:grpSpPr>
      <p:sp>
        <p:nvSpPr>
          <p:cNvPr id="674" name="xx%"/>
          <p:cNvSpPr txBox="1"/>
          <p:nvPr>
            <p:ph type="title" hasCustomPrompt="1"/>
          </p:nvPr>
        </p:nvSpPr>
        <p:spPr>
          <a:xfrm>
            <a:off x="415600" y="1474833"/>
            <a:ext cx="11360801" cy="2618001"/>
          </a:xfrm>
          <a:prstGeom prst="rect">
            <a:avLst/>
          </a:prstGeom>
        </p:spPr>
        <p:txBody>
          <a:bodyPr lIns="91424" tIns="91424" rIns="91424" bIns="91424" anchor="b"/>
          <a:lstStyle>
            <a:lvl1pPr algn="ctr">
              <a:lnSpc>
                <a:spcPct val="100000"/>
              </a:lnSpc>
              <a:defRPr sz="16000">
                <a:latin typeface="Arial"/>
                <a:ea typeface="Arial"/>
                <a:cs typeface="Arial"/>
                <a:sym typeface="Arial"/>
              </a:defRPr>
            </a:lvl1pPr>
          </a:lstStyle>
          <a:p>
            <a:pPr/>
            <a:r>
              <a:t>xx%</a:t>
            </a:r>
          </a:p>
        </p:txBody>
      </p:sp>
      <p:sp>
        <p:nvSpPr>
          <p:cNvPr id="675" name="Body Level One…"/>
          <p:cNvSpPr txBox="1"/>
          <p:nvPr>
            <p:ph type="body" sz="half" idx="1"/>
          </p:nvPr>
        </p:nvSpPr>
        <p:spPr>
          <a:xfrm>
            <a:off x="415600" y="4202967"/>
            <a:ext cx="11360801" cy="1734401"/>
          </a:xfrm>
          <a:prstGeom prst="rect">
            <a:avLst/>
          </a:prstGeom>
        </p:spPr>
        <p:txBody>
          <a:bodyPr lIns="91424" tIns="91424" rIns="91424" bIns="91424"/>
          <a:lstStyle>
            <a:lvl1pPr marL="609584" indent="-457189" algn="ctr">
              <a:lnSpc>
                <a:spcPct val="115000"/>
              </a:lnSpc>
              <a:spcBef>
                <a:spcPts val="0"/>
              </a:spcBef>
              <a:buClr>
                <a:srgbClr val="595959"/>
              </a:buClr>
              <a:buSzPts val="1800"/>
              <a:buChar char="●"/>
              <a:defRPr sz="1800">
                <a:solidFill>
                  <a:srgbClr val="595959"/>
                </a:solidFill>
                <a:latin typeface="Arial"/>
                <a:ea typeface="Arial"/>
                <a:cs typeface="Arial"/>
                <a:sym typeface="Arial"/>
              </a:defRPr>
            </a:lvl1pPr>
            <a:lvl2pPr marL="1219169" indent="-423322" algn="ctr">
              <a:lnSpc>
                <a:spcPct val="115000"/>
              </a:lnSpc>
              <a:spcBef>
                <a:spcPts val="0"/>
              </a:spcBef>
              <a:buClr>
                <a:srgbClr val="595959"/>
              </a:buClr>
              <a:buSzPts val="1800"/>
              <a:buChar char="○"/>
              <a:defRPr sz="1800">
                <a:solidFill>
                  <a:srgbClr val="595959"/>
                </a:solidFill>
                <a:latin typeface="Arial"/>
                <a:ea typeface="Arial"/>
                <a:cs typeface="Arial"/>
                <a:sym typeface="Arial"/>
              </a:defRPr>
            </a:lvl2pPr>
            <a:lvl3pPr marL="1828754" indent="-423322" algn="ctr">
              <a:lnSpc>
                <a:spcPct val="115000"/>
              </a:lnSpc>
              <a:spcBef>
                <a:spcPts val="0"/>
              </a:spcBef>
              <a:buClr>
                <a:srgbClr val="595959"/>
              </a:buClr>
              <a:buSzPts val="1800"/>
              <a:buChar char="■"/>
              <a:defRPr sz="1800">
                <a:solidFill>
                  <a:srgbClr val="595959"/>
                </a:solidFill>
                <a:latin typeface="Arial"/>
                <a:ea typeface="Arial"/>
                <a:cs typeface="Arial"/>
                <a:sym typeface="Arial"/>
              </a:defRPr>
            </a:lvl3pPr>
            <a:lvl4pPr marL="2438338" indent="-423322" algn="ctr">
              <a:lnSpc>
                <a:spcPct val="115000"/>
              </a:lnSpc>
              <a:spcBef>
                <a:spcPts val="0"/>
              </a:spcBef>
              <a:buClr>
                <a:srgbClr val="595959"/>
              </a:buClr>
              <a:buSzPts val="1800"/>
              <a:buChar char="●"/>
              <a:defRPr sz="1800">
                <a:solidFill>
                  <a:srgbClr val="595959"/>
                </a:solidFill>
                <a:latin typeface="Arial"/>
                <a:ea typeface="Arial"/>
                <a:cs typeface="Arial"/>
                <a:sym typeface="Arial"/>
              </a:defRPr>
            </a:lvl4pPr>
            <a:lvl5pPr marL="3047924" indent="-423322" algn="ctr">
              <a:lnSpc>
                <a:spcPct val="115000"/>
              </a:lnSpc>
              <a:spcBef>
                <a:spcPts val="0"/>
              </a:spcBef>
              <a:buClr>
                <a:srgbClr val="595959"/>
              </a:buClr>
              <a:buSzPts val="1800"/>
              <a:buChar char="○"/>
              <a:defRPr sz="1800">
                <a:solidFill>
                  <a:srgbClr val="595959"/>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676"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83" name="Slide Number"/>
          <p:cNvSpPr txBox="1"/>
          <p:nvPr>
            <p:ph type="sldNum" sz="quarter" idx="2"/>
          </p:nvPr>
        </p:nvSpPr>
        <p:spPr>
          <a:xfrm>
            <a:off x="11649020" y="6296048"/>
            <a:ext cx="379192" cy="367950"/>
          </a:xfrm>
          <a:prstGeom prst="rect">
            <a:avLst/>
          </a:prstGeom>
        </p:spPr>
        <p:txBody>
          <a:bodyPr lIns="91424" tIns="91424" rIns="91424" bIns="91424">
            <a:normAutofit fontScale="100000" lnSpcReduction="0"/>
          </a:bodyPr>
          <a:lstStyle>
            <a:lvl1pPr>
              <a:defRPr sz="1300">
                <a:solidFill>
                  <a:srgbClr val="595959"/>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90"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5_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97"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704"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705"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70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713" name="Title Text"/>
          <p:cNvSpPr txBox="1"/>
          <p:nvPr>
            <p:ph type="title"/>
          </p:nvPr>
        </p:nvSpPr>
        <p:spPr>
          <a:prstGeom prst="rect">
            <a:avLst/>
          </a:prstGeom>
        </p:spPr>
        <p:txBody>
          <a:bodyPr/>
          <a:lstStyle/>
          <a:p>
            <a:pPr/>
            <a:r>
              <a:t>Title Text</a:t>
            </a:r>
          </a:p>
        </p:txBody>
      </p:sp>
      <p:sp>
        <p:nvSpPr>
          <p:cNvPr id="714"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1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722"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723"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72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731" name="Title Text"/>
          <p:cNvSpPr txBox="1"/>
          <p:nvPr>
            <p:ph type="title"/>
          </p:nvPr>
        </p:nvSpPr>
        <p:spPr>
          <a:prstGeom prst="rect">
            <a:avLst/>
          </a:prstGeom>
        </p:spPr>
        <p:txBody>
          <a:bodyPr/>
          <a:lstStyle/>
          <a:p>
            <a:pPr/>
            <a:r>
              <a:t>Title Text</a:t>
            </a:r>
          </a:p>
        </p:txBody>
      </p:sp>
      <p:sp>
        <p:nvSpPr>
          <p:cNvPr id="732"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3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740" name="Title Text"/>
          <p:cNvSpPr txBox="1"/>
          <p:nvPr>
            <p:ph type="title"/>
          </p:nvPr>
        </p:nvSpPr>
        <p:spPr>
          <a:xfrm>
            <a:off x="839787" y="365125"/>
            <a:ext cx="10515601" cy="1325563"/>
          </a:xfrm>
          <a:prstGeom prst="rect">
            <a:avLst/>
          </a:prstGeom>
        </p:spPr>
        <p:txBody>
          <a:bodyPr/>
          <a:lstStyle/>
          <a:p>
            <a:pPr/>
            <a:r>
              <a:t>Title Text</a:t>
            </a:r>
          </a:p>
        </p:txBody>
      </p:sp>
      <p:sp>
        <p:nvSpPr>
          <p:cNvPr id="741"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742" name="Text Placeholder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74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50" name="Title Text"/>
          <p:cNvSpPr txBox="1"/>
          <p:nvPr>
            <p:ph type="title"/>
          </p:nvPr>
        </p:nvSpPr>
        <p:spPr>
          <a:prstGeom prst="rect">
            <a:avLst/>
          </a:prstGeom>
        </p:spPr>
        <p:txBody>
          <a:bodyPr/>
          <a:lstStyle/>
          <a:p>
            <a:pPr/>
            <a:r>
              <a:t>Title Text</a:t>
            </a:r>
          </a:p>
        </p:txBody>
      </p:sp>
      <p:sp>
        <p:nvSpPr>
          <p:cNvPr id="75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7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65"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66"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67" name="Text Placeholder 3"/>
          <p:cNvSpPr/>
          <p:nvPr>
            <p:ph type="body" sz="quarter" idx="21"/>
          </p:nvPr>
        </p:nvSpPr>
        <p:spPr>
          <a:xfrm>
            <a:off x="839787" y="2057400"/>
            <a:ext cx="3932238" cy="3811588"/>
          </a:xfrm>
          <a:prstGeom prst="rect">
            <a:avLst/>
          </a:prstGeom>
        </p:spPr>
        <p:txBody>
          <a:bodyPr/>
          <a:lstStyle/>
          <a:p>
            <a:pPr marL="0" indent="0">
              <a:buSzTx/>
              <a:buFontTx/>
              <a:buNone/>
              <a:defRPr sz="1600"/>
            </a:pPr>
          </a:p>
        </p:txBody>
      </p:sp>
      <p:sp>
        <p:nvSpPr>
          <p:cNvPr id="7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775"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76" name="Picture Placeholder 2"/>
          <p:cNvSpPr/>
          <p:nvPr>
            <p:ph type="pic" sz="half" idx="21"/>
          </p:nvPr>
        </p:nvSpPr>
        <p:spPr>
          <a:xfrm>
            <a:off x="5183187" y="987425"/>
            <a:ext cx="6172201" cy="4873625"/>
          </a:xfrm>
          <a:prstGeom prst="rect">
            <a:avLst/>
          </a:prstGeom>
        </p:spPr>
        <p:txBody>
          <a:bodyPr lIns="91439" rIns="91439">
            <a:noAutofit/>
          </a:bodyPr>
          <a:lstStyle/>
          <a:p>
            <a:pPr/>
          </a:p>
        </p:txBody>
      </p:sp>
      <p:sp>
        <p:nvSpPr>
          <p:cNvPr id="777"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7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slideLayout" Target="../slideLayouts/slideLayout74.xml"/><Relationship Id="rId76" Type="http://schemas.openxmlformats.org/officeDocument/2006/relationships/slideLayout" Target="../slideLayouts/slideLayout75.xml"/><Relationship Id="rId77" Type="http://schemas.openxmlformats.org/officeDocument/2006/relationships/slideLayout" Target="../slideLayouts/slideLayout76.xml"/><Relationship Id="rId78"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50.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video" Target="../media/media1.mov"/><Relationship Id="rId3" Type="http://schemas.microsoft.com/office/2007/relationships/media" Target="../media/media1.mov"/><Relationship Id="rId4" Type="http://schemas.openxmlformats.org/officeDocument/2006/relationships/image" Target="../media/image1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5.png"/><Relationship Id="rId3" Type="http://schemas.openxmlformats.org/officeDocument/2006/relationships/image" Target="../media/image16.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7.png"/><Relationship Id="rId3" Type="http://schemas.openxmlformats.org/officeDocument/2006/relationships/image" Target="../media/image18.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9.png"/><Relationship Id="rId3" Type="http://schemas.openxmlformats.org/officeDocument/2006/relationships/image" Target="../media/image18.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9.png"/><Relationship Id="rId3" Type="http://schemas.openxmlformats.org/officeDocument/2006/relationships/image" Target="../media/image18.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9.png"/><Relationship Id="rId3" Type="http://schemas.openxmlformats.org/officeDocument/2006/relationships/image" Target="../media/image18.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9.png"/><Relationship Id="rId3" Type="http://schemas.openxmlformats.org/officeDocument/2006/relationships/image" Target="../media/image18.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9.png"/><Relationship Id="rId3" Type="http://schemas.openxmlformats.org/officeDocument/2006/relationships/image" Target="../media/image18.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9.png"/><Relationship Id="rId3" Type="http://schemas.openxmlformats.org/officeDocument/2006/relationships/image" Target="../media/image18.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9.png"/><Relationship Id="rId3" Type="http://schemas.openxmlformats.org/officeDocument/2006/relationships/image" Target="../media/image18.png"/><Relationship Id="rId4" Type="http://schemas.openxmlformats.org/officeDocument/2006/relationships/image" Target="../media/image20.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9.png"/><Relationship Id="rId3" Type="http://schemas.openxmlformats.org/officeDocument/2006/relationships/image" Target="../media/image18.png"/><Relationship Id="rId4" Type="http://schemas.openxmlformats.org/officeDocument/2006/relationships/image" Target="../media/image2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9.png"/><Relationship Id="rId3" Type="http://schemas.openxmlformats.org/officeDocument/2006/relationships/image" Target="../media/image2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50.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0.jpeg"/><Relationship Id="rId4" Type="http://schemas.openxmlformats.org/officeDocument/2006/relationships/image" Target="../media/image23.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23.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www.uniquestyleplatform.com/" TargetMode="External"/><Relationship Id="rId4" Type="http://schemas.openxmlformats.org/officeDocument/2006/relationships/hyperlink" Target="http://www.edit.uniquestyleplatfrom.com/" TargetMode="External"/><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3.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7.png"/><Relationship Id="rId4" Type="http://schemas.openxmlformats.org/officeDocument/2006/relationships/image" Target="../media/image23.png"/><Relationship Id="rId5" Type="http://schemas.openxmlformats.org/officeDocument/2006/relationships/image" Target="../media/image28.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8.jpeg"/><Relationship Id="rId4" Type="http://schemas.openxmlformats.org/officeDocument/2006/relationships/image" Target="../media/image29.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2.jpeg"/><Relationship Id="rId4" Type="http://schemas.openxmlformats.org/officeDocument/2006/relationships/image" Target="../media/image30.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3.jpeg"/><Relationship Id="rId4" Type="http://schemas.openxmlformats.org/officeDocument/2006/relationships/image" Target="../media/image24.jpeg"/><Relationship Id="rId5" Type="http://schemas.openxmlformats.org/officeDocument/2006/relationships/image" Target="../media/image25.jpeg"/><Relationship Id="rId6" Type="http://schemas.openxmlformats.org/officeDocument/2006/relationships/image" Target="../media/image26.jpeg"/><Relationship Id="rId7" Type="http://schemas.openxmlformats.org/officeDocument/2006/relationships/image" Target="../media/image27.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1.jpe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2.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3.jpeg"/><Relationship Id="rId4" Type="http://schemas.openxmlformats.org/officeDocument/2006/relationships/image" Target="../media/image34.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5.jpeg"/><Relationship Id="rId4" Type="http://schemas.openxmlformats.org/officeDocument/2006/relationships/image" Target="../media/image36.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jpeg"/><Relationship Id="rId4" Type="http://schemas.openxmlformats.org/officeDocument/2006/relationships/image" Target="../media/image23.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50.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video" Target="../media/media2.mov"/><Relationship Id="rId3" Type="http://schemas.microsoft.com/office/2007/relationships/media" Target="../media/media2.mov"/><Relationship Id="rId4" Type="http://schemas.openxmlformats.org/officeDocument/2006/relationships/image" Target="../media/image14.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52.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4.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5.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6.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image" Target="../media/image34.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image" Target="../media/image35.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7.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8.xml"/><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9.xml"/><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0.xml"/><Relationship Id="rId3" Type="http://schemas.openxmlformats.org/officeDocument/2006/relationships/hyperlink" Target="https://vimeo.com/781044261?share=copy" TargetMode="External"/></Relationships>

</file>

<file path=ppt/slides/_rels/slide42.xml.rels><?xml version="1.0" encoding="UTF-8"?>
<Relationships xmlns="http://schemas.openxmlformats.org/package/2006/relationships"><Relationship Id="rId1" Type="http://schemas.openxmlformats.org/officeDocument/2006/relationships/slideLayout" Target="../slideLayouts/slideLayout5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50.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1.xml"/><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50.png"/><Relationship Id="rId11" Type="http://schemas.openxmlformats.org/officeDocument/2006/relationships/image" Target="../media/image51.png"/><Relationship Id="rId12" Type="http://schemas.openxmlformats.org/officeDocument/2006/relationships/image" Target="../media/image52.png"/><Relationship Id="rId13" Type="http://schemas.openxmlformats.org/officeDocument/2006/relationships/image" Target="../media/image53.png"/><Relationship Id="rId14" Type="http://schemas.openxmlformats.org/officeDocument/2006/relationships/image" Target="../media/image54.png"/><Relationship Id="rId15" Type="http://schemas.openxmlformats.org/officeDocument/2006/relationships/image" Target="../media/image55.png"/><Relationship Id="rId16" Type="http://schemas.openxmlformats.org/officeDocument/2006/relationships/image" Target="../media/image56.png"/><Relationship Id="rId17" Type="http://schemas.openxmlformats.org/officeDocument/2006/relationships/image" Target="../media/image37.jpeg"/><Relationship Id="rId18" Type="http://schemas.openxmlformats.org/officeDocument/2006/relationships/image" Target="../media/image38.jpeg"/><Relationship Id="rId19" Type="http://schemas.openxmlformats.org/officeDocument/2006/relationships/image" Target="../media/image39.jpeg"/><Relationship Id="rId20" Type="http://schemas.openxmlformats.org/officeDocument/2006/relationships/image" Target="../media/image57.png"/><Relationship Id="rId21" Type="http://schemas.openxmlformats.org/officeDocument/2006/relationships/image" Target="../media/image58.png"/><Relationship Id="rId22" Type="http://schemas.openxmlformats.org/officeDocument/2006/relationships/image" Target="../media/image59.png"/><Relationship Id="rId23" Type="http://schemas.openxmlformats.org/officeDocument/2006/relationships/image" Target="../media/image40.jpeg"/><Relationship Id="rId24" Type="http://schemas.openxmlformats.org/officeDocument/2006/relationships/image" Target="../media/image60.png"/><Relationship Id="rId25" Type="http://schemas.openxmlformats.org/officeDocument/2006/relationships/image" Target="../media/image61.png"/><Relationship Id="rId26" Type="http://schemas.openxmlformats.org/officeDocument/2006/relationships/image" Target="../media/image62.png"/><Relationship Id="rId27" Type="http://schemas.openxmlformats.org/officeDocument/2006/relationships/image" Target="../media/image63.png"/><Relationship Id="rId28" Type="http://schemas.openxmlformats.org/officeDocument/2006/relationships/image" Target="../media/image64.png"/><Relationship Id="rId29" Type="http://schemas.openxmlformats.org/officeDocument/2006/relationships/image" Target="../media/image65.png"/><Relationship Id="rId30" Type="http://schemas.openxmlformats.org/officeDocument/2006/relationships/image" Target="../media/image66.png"/><Relationship Id="rId31" Type="http://schemas.openxmlformats.org/officeDocument/2006/relationships/image" Target="../media/image67.png"/><Relationship Id="rId32" Type="http://schemas.openxmlformats.org/officeDocument/2006/relationships/image" Target="../media/image41.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2.xml"/><Relationship Id="rId3" Type="http://schemas.openxmlformats.org/officeDocument/2006/relationships/image" Target="../media/image68.png"/><Relationship Id="rId4" Type="http://schemas.openxmlformats.org/officeDocument/2006/relationships/hyperlink" Target="https://sustainx.de/" TargetMode="External"/><Relationship Id="rId5" Type="http://schemas.openxmlformats.org/officeDocument/2006/relationships/image" Target="../media/image69.png"/><Relationship Id="rId6" Type="http://schemas.openxmlformats.org/officeDocument/2006/relationships/image" Target="../media/image70.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3.xml"/><Relationship Id="rId3" Type="http://schemas.openxmlformats.org/officeDocument/2006/relationships/image" Target="../media/image71.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1.tif"/><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4.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video" Target="../media/media3.mov"/><Relationship Id="rId3" Type="http://schemas.microsoft.com/office/2007/relationships/media" Target="../media/media3.mov"/><Relationship Id="rId4" Type="http://schemas.openxmlformats.org/officeDocument/2006/relationships/image" Target="../media/image75.png"/><Relationship Id="rId5" Type="http://schemas.openxmlformats.org/officeDocument/2006/relationships/video" Target="../media/media4.mov"/><Relationship Id="rId6" Type="http://schemas.microsoft.com/office/2007/relationships/media" Target="../media/media4.mov"/><Relationship Id="rId7" Type="http://schemas.openxmlformats.org/officeDocument/2006/relationships/image" Target="../media/image76.png"/><Relationship Id="rId8" Type="http://schemas.openxmlformats.org/officeDocument/2006/relationships/video" Target="../media/media5.mov"/><Relationship Id="rId9" Type="http://schemas.microsoft.com/office/2007/relationships/media" Target="../media/media5.mov"/><Relationship Id="rId10" Type="http://schemas.openxmlformats.org/officeDocument/2006/relationships/image" Target="../media/image77.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78.png"/><Relationship Id="rId3" Type="http://schemas.openxmlformats.org/officeDocument/2006/relationships/image" Target="../media/image79.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2.tif"/><Relationship Id="rId3" Type="http://schemas.openxmlformats.org/officeDocument/2006/relationships/video" Target="../media/media6.mov"/><Relationship Id="rId4" Type="http://schemas.microsoft.com/office/2007/relationships/media" Target="../media/media6.mov"/><Relationship Id="rId5" Type="http://schemas.openxmlformats.org/officeDocument/2006/relationships/image" Target="../media/image80.png"/><Relationship Id="rId6" Type="http://schemas.openxmlformats.org/officeDocument/2006/relationships/video" Target="../media/media7.mov"/><Relationship Id="rId7" Type="http://schemas.microsoft.com/office/2007/relationships/media" Target="../media/media7.mov"/><Relationship Id="rId8" Type="http://schemas.openxmlformats.org/officeDocument/2006/relationships/image" Target="../media/image81.png"/><Relationship Id="rId9" Type="http://schemas.openxmlformats.org/officeDocument/2006/relationships/image" Target="../media/image82.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video" Target="../media/media8.mov"/><Relationship Id="rId3" Type="http://schemas.microsoft.com/office/2007/relationships/media" Target="../media/media8.mov"/><Relationship Id="rId4" Type="http://schemas.openxmlformats.org/officeDocument/2006/relationships/image" Target="../media/image83.png"/><Relationship Id="rId5" Type="http://schemas.openxmlformats.org/officeDocument/2006/relationships/video" Target="../media/media9.mov"/><Relationship Id="rId6" Type="http://schemas.microsoft.com/office/2007/relationships/media" Target="../media/media9.mov"/><Relationship Id="rId7" Type="http://schemas.openxmlformats.org/officeDocument/2006/relationships/image" Target="../media/image84.png"/><Relationship Id="rId8" Type="http://schemas.openxmlformats.org/officeDocument/2006/relationships/video" Target="../media/media10.mov"/><Relationship Id="rId9" Type="http://schemas.microsoft.com/office/2007/relationships/media" Target="../media/media10.mov"/><Relationship Id="rId10" Type="http://schemas.openxmlformats.org/officeDocument/2006/relationships/image" Target="../media/image85.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video" Target="../media/media11.mov"/><Relationship Id="rId3" Type="http://schemas.microsoft.com/office/2007/relationships/media" Target="../media/media11.mov"/><Relationship Id="rId4" Type="http://schemas.openxmlformats.org/officeDocument/2006/relationships/image" Target="../media/image86.png"/><Relationship Id="rId5" Type="http://schemas.openxmlformats.org/officeDocument/2006/relationships/video" Target="../media/media12.mov"/><Relationship Id="rId6" Type="http://schemas.microsoft.com/office/2007/relationships/media" Target="../media/media12.mov"/><Relationship Id="rId7" Type="http://schemas.openxmlformats.org/officeDocument/2006/relationships/image" Target="../media/image87.png"/><Relationship Id="rId8" Type="http://schemas.openxmlformats.org/officeDocument/2006/relationships/image" Target="../media/image42.jpeg"/><Relationship Id="rId9" Type="http://schemas.openxmlformats.org/officeDocument/2006/relationships/video" Target="../media/media13.mov"/><Relationship Id="rId10" Type="http://schemas.microsoft.com/office/2007/relationships/media" Target="../media/media13.mov"/><Relationship Id="rId11" Type="http://schemas.openxmlformats.org/officeDocument/2006/relationships/image" Target="../media/image88.png"/><Relationship Id="rId12" Type="http://schemas.openxmlformats.org/officeDocument/2006/relationships/image" Target="../media/image89.png"/><Relationship Id="rId13" Type="http://schemas.openxmlformats.org/officeDocument/2006/relationships/image" Target="../media/image90.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video" Target="../media/media14.mov"/><Relationship Id="rId3" Type="http://schemas.microsoft.com/office/2007/relationships/media" Target="../media/media14.mov"/><Relationship Id="rId4" Type="http://schemas.openxmlformats.org/officeDocument/2006/relationships/image" Target="../media/image91.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image" Target="../media/image78.png"/><Relationship Id="rId3" Type="http://schemas.openxmlformats.org/officeDocument/2006/relationships/image" Target="../media/image92.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24.xml"/><Relationship Id="rId3" Type="http://schemas.openxmlformats.org/officeDocument/2006/relationships/video" Target="../media/media15.mov"/><Relationship Id="rId4" Type="http://schemas.microsoft.com/office/2007/relationships/media" Target="../media/media15.mov"/><Relationship Id="rId5" Type="http://schemas.openxmlformats.org/officeDocument/2006/relationships/image" Target="../media/image93.png"/><Relationship Id="rId6" Type="http://schemas.openxmlformats.org/officeDocument/2006/relationships/video" Target="../media/media16.mov"/><Relationship Id="rId7" Type="http://schemas.microsoft.com/office/2007/relationships/media" Target="../media/media16.mov"/><Relationship Id="rId8" Type="http://schemas.openxmlformats.org/officeDocument/2006/relationships/image" Target="../media/image94.png"/><Relationship Id="rId9" Type="http://schemas.openxmlformats.org/officeDocument/2006/relationships/video" Target="../media/media17.mov"/><Relationship Id="rId10" Type="http://schemas.microsoft.com/office/2007/relationships/media" Target="../media/media17.mov"/><Relationship Id="rId11" Type="http://schemas.openxmlformats.org/officeDocument/2006/relationships/image" Target="../media/image95.png"/><Relationship Id="rId12" Type="http://schemas.openxmlformats.org/officeDocument/2006/relationships/image" Target="../media/image96.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image" Target="../media/image3.tif"/><Relationship Id="rId3" Type="http://schemas.openxmlformats.org/officeDocument/2006/relationships/image" Target="../media/image97.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25.xml"/><Relationship Id="rId3" Type="http://schemas.openxmlformats.org/officeDocument/2006/relationships/image" Target="../media/image3.tif"/><Relationship Id="rId4" Type="http://schemas.openxmlformats.org/officeDocument/2006/relationships/image" Target="../media/image97.png"/><Relationship Id="rId5" Type="http://schemas.openxmlformats.org/officeDocument/2006/relationships/image" Target="../media/image98.png"/><Relationship Id="rId6" Type="http://schemas.openxmlformats.org/officeDocument/2006/relationships/image" Target="../media/image43.jpeg"/></Relationships>

</file>

<file path=ppt/slides/_rels/slide58.xml.rels><?xml version="1.0" encoding="UTF-8"?>
<Relationships xmlns="http://schemas.openxmlformats.org/package/2006/relationships"><Relationship Id="rId1" Type="http://schemas.openxmlformats.org/officeDocument/2006/relationships/slideLayout" Target="../slideLayouts/slideLayout70.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50.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image" Target="../media/image44.jpeg"/></Relationships>

</file>

<file path=ppt/slides/_rels/slide6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jpeg"/></Relationships>

</file>

<file path=ppt/slides/_rels/slide62.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video" Target="../media/media18.mov"/><Relationship Id="rId3" Type="http://schemas.microsoft.com/office/2007/relationships/media" Target="../media/media18.mov"/><Relationship Id="rId4" Type="http://schemas.openxmlformats.org/officeDocument/2006/relationships/image" Target="../media/image14.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790" name="Group 9"/>
          <p:cNvGrpSpPr/>
          <p:nvPr/>
        </p:nvGrpSpPr>
        <p:grpSpPr>
          <a:xfrm>
            <a:off x="4019329" y="3298180"/>
            <a:ext cx="3805301" cy="1485901"/>
            <a:chOff x="0" y="0"/>
            <a:chExt cx="3805299" cy="1485900"/>
          </a:xfrm>
        </p:grpSpPr>
        <p:sp>
          <p:nvSpPr>
            <p:cNvPr id="787"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88"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89"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791"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93" name="intro_screen_session_3 (Original)" descr="intro_screen_session_3 (Original)"/>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8234" fill="hold"/>
                                        <p:tgtEl>
                                          <p:spTgt spid="793"/>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79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793"/>
                </p:tgtEl>
              </p:cMediaNode>
            </p:video>
            <p:seq concurrent="1" prevAc="none" nextAc="seek">
              <p:cTn id="12" evtFilter="cancelBubble" nodeType="interactiveSeq" restart="whenNotActive" fill="hold">
                <p:stCondLst>
                  <p:cond delay="0" evt="onClick">
                    <p:tgtEl>
                      <p:spTgt spid="793"/>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793"/>
                                        </p:tgtEl>
                                      </p:cBhvr>
                                    </p:cmd>
                                  </p:childTnLst>
                                </p:cTn>
                              </p:par>
                            </p:childTnLst>
                          </p:cTn>
                        </p:par>
                      </p:childTnLst>
                    </p:cTn>
                  </p:par>
                </p:childTnLst>
              </p:cTn>
              <p:nextCondLst>
                <p:cond delay="0" evt="onClick">
                  <p:tgtEl>
                    <p:spTgt spid="79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5" name="Rectangle 13"/>
          <p:cNvSpPr/>
          <p:nvPr/>
        </p:nvSpPr>
        <p:spPr>
          <a:xfrm>
            <a:off x="1651642" y="-22777"/>
            <a:ext cx="4698680" cy="803828"/>
          </a:xfrm>
          <a:prstGeom prst="rect">
            <a:avLst/>
          </a:prstGeom>
          <a:solidFill>
            <a:srgbClr val="D3F0E1">
              <a:alpha val="50000"/>
            </a:srgbClr>
          </a:solidFill>
          <a:ln w="12700">
            <a:miter lim="400000"/>
          </a:ln>
        </p:spPr>
        <p:txBody>
          <a:bodyPr lIns="45719" rIns="45719" anchor="ctr"/>
          <a:lstStyle/>
          <a:p>
            <a:pPr algn="ctr">
              <a:defRPr>
                <a:solidFill>
                  <a:srgbClr val="FFFFFF"/>
                </a:solidFill>
              </a:defRPr>
            </a:pPr>
          </a:p>
        </p:txBody>
      </p:sp>
      <p:pic>
        <p:nvPicPr>
          <p:cNvPr id="796" name="Picture 6" descr="Picture 6"/>
          <p:cNvPicPr>
            <a:picLocks noChangeAspect="1"/>
          </p:cNvPicPr>
          <p:nvPr/>
        </p:nvPicPr>
        <p:blipFill>
          <a:blip r:embed="rId2">
            <a:extLst/>
          </a:blip>
          <a:srcRect l="0" t="21129" r="0" b="10464"/>
          <a:stretch>
            <a:fillRect/>
          </a:stretch>
        </p:blipFill>
        <p:spPr>
          <a:xfrm>
            <a:off x="0" y="637385"/>
            <a:ext cx="12192000" cy="5576427"/>
          </a:xfrm>
          <a:prstGeom prst="rect">
            <a:avLst/>
          </a:prstGeom>
          <a:ln w="12700">
            <a:miter lim="400000"/>
          </a:ln>
        </p:spPr>
      </p:pic>
      <p:sp>
        <p:nvSpPr>
          <p:cNvPr id="797" name="Rectangle 7"/>
          <p:cNvSpPr/>
          <p:nvPr/>
        </p:nvSpPr>
        <p:spPr>
          <a:xfrm>
            <a:off x="6354128" y="641105"/>
            <a:ext cx="4694872" cy="6216896"/>
          </a:xfrm>
          <a:prstGeom prst="rect">
            <a:avLst/>
          </a:prstGeom>
          <a:solidFill>
            <a:srgbClr val="D3F0E1">
              <a:alpha val="50000"/>
            </a:srgbClr>
          </a:solidFill>
          <a:ln w="12700">
            <a:miter lim="400000"/>
          </a:ln>
        </p:spPr>
        <p:txBody>
          <a:bodyPr lIns="45719" rIns="45719" anchor="ctr"/>
          <a:lstStyle/>
          <a:p>
            <a:pPr algn="ctr">
              <a:defRPr>
                <a:solidFill>
                  <a:srgbClr val="FFFFFF"/>
                </a:solidFill>
              </a:defRPr>
            </a:pPr>
          </a:p>
        </p:txBody>
      </p:sp>
      <p:pic>
        <p:nvPicPr>
          <p:cNvPr id="798" name="Picture 3" descr="Picture 3"/>
          <p:cNvPicPr>
            <a:picLocks noChangeAspect="1"/>
          </p:cNvPicPr>
          <p:nvPr/>
        </p:nvPicPr>
        <p:blipFill>
          <a:blip r:embed="rId3">
            <a:extLst/>
          </a:blip>
          <a:stretch>
            <a:fillRect/>
          </a:stretch>
        </p:blipFill>
        <p:spPr>
          <a:xfrm>
            <a:off x="2571750" y="2123297"/>
            <a:ext cx="7048500" cy="1735252"/>
          </a:xfrm>
          <a:prstGeom prst="rect">
            <a:avLst/>
          </a:prstGeom>
          <a:ln w="12700">
            <a:miter lim="400000"/>
          </a:ln>
        </p:spPr>
      </p:pic>
      <p:sp>
        <p:nvSpPr>
          <p:cNvPr id="799" name="TextBox 1"/>
          <p:cNvSpPr txBox="1"/>
          <p:nvPr/>
        </p:nvSpPr>
        <p:spPr>
          <a:xfrm>
            <a:off x="7163972" y="4128868"/>
            <a:ext cx="3502856" cy="523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latin typeface="Century Gothic"/>
                <a:ea typeface="Century Gothic"/>
                <a:cs typeface="Century Gothic"/>
                <a:sym typeface="Century Gothic"/>
              </a:defRPr>
            </a:lvl1pPr>
          </a:lstStyle>
          <a:p>
            <a:pPr/>
            <a:r>
              <a:t>Life.Work.Leisure</a:t>
            </a:r>
          </a:p>
        </p:txBody>
      </p:sp>
    </p:spTree>
  </p:cSld>
  <p:clrMapOvr>
    <a:masterClrMapping/>
  </p:clrMapOvr>
  <mc:AlternateContent xmlns:mc="http://schemas.openxmlformats.org/markup-compatibility/2006">
    <mc:Choice xmlns:p14="http://schemas.microsoft.com/office/powerpoint/2010/main" Requires="p14">
      <p:transition spd="slow" advClick="1" p14:dur="1200">
        <p14:ripp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01" name="Picture 10" descr="Picture 10"/>
          <p:cNvPicPr>
            <a:picLocks noChangeAspect="1"/>
          </p:cNvPicPr>
          <p:nvPr/>
        </p:nvPicPr>
        <p:blipFill>
          <a:blip r:embed="rId2">
            <a:extLst/>
          </a:blip>
          <a:srcRect l="0" t="12495" r="0" b="12495"/>
          <a:stretch>
            <a:fillRect/>
          </a:stretch>
        </p:blipFill>
        <p:spPr>
          <a:xfrm>
            <a:off x="1400135" y="637591"/>
            <a:ext cx="4982517" cy="5628014"/>
          </a:xfrm>
          <a:prstGeom prst="rect">
            <a:avLst/>
          </a:prstGeom>
          <a:ln w="12700">
            <a:miter lim="400000"/>
          </a:ln>
        </p:spPr>
      </p:pic>
      <p:sp>
        <p:nvSpPr>
          <p:cNvPr id="802" name="TextBox 22"/>
          <p:cNvSpPr txBox="1"/>
          <p:nvPr/>
        </p:nvSpPr>
        <p:spPr>
          <a:xfrm>
            <a:off x="6864774" y="855144"/>
            <a:ext cx="4726858" cy="4866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150000"/>
              </a:lnSpc>
              <a:defRPr b="1" sz="2800">
                <a:latin typeface="Century Gothic"/>
                <a:ea typeface="Century Gothic"/>
                <a:cs typeface="Century Gothic"/>
                <a:sym typeface="Century Gothic"/>
              </a:defRPr>
            </a:pPr>
            <a:r>
              <a:t>Consumer Groups</a:t>
            </a:r>
          </a:p>
          <a:p>
            <a:pPr>
              <a:lnSpc>
                <a:spcPct val="150000"/>
              </a:lnSpc>
              <a:defRPr>
                <a:latin typeface="Century Gothic"/>
                <a:ea typeface="Century Gothic"/>
                <a:cs typeface="Century Gothic"/>
                <a:sym typeface="Century Gothic"/>
              </a:defRPr>
            </a:pPr>
            <a:r>
              <a:t>3 macro consumer groups will react in different ways to the polycrisis.</a:t>
            </a:r>
          </a:p>
          <a:p>
            <a:pPr>
              <a:lnSpc>
                <a:spcPct val="150000"/>
              </a:lnSpc>
              <a:defRPr>
                <a:latin typeface="Century Gothic"/>
                <a:ea typeface="Century Gothic"/>
                <a:cs typeface="Century Gothic"/>
                <a:sym typeface="Century Gothic"/>
              </a:defRPr>
            </a:pPr>
            <a:r>
              <a:t>(</a:t>
            </a:r>
            <a:r>
              <a:rPr sz="1100"/>
              <a:t>the decline in economic stability, a decline of social + political harmony, the environmental crisis and the war in Ukraine) </a:t>
            </a:r>
            <a:endParaRPr sz="1100"/>
          </a:p>
          <a:p>
            <a:pPr>
              <a:lnSpc>
                <a:spcPct val="150000"/>
              </a:lnSpc>
              <a:defRPr sz="1100">
                <a:latin typeface="Century Gothic"/>
                <a:ea typeface="Century Gothic"/>
                <a:cs typeface="Century Gothic"/>
                <a:sym typeface="Century Gothic"/>
              </a:defRPr>
            </a:pPr>
          </a:p>
          <a:p>
            <a:pPr>
              <a:lnSpc>
                <a:spcPct val="150000"/>
              </a:lnSpc>
              <a:defRPr>
                <a:latin typeface="Century Gothic"/>
                <a:ea typeface="Century Gothic"/>
                <a:cs typeface="Century Gothic"/>
                <a:sym typeface="Century Gothic"/>
              </a:defRPr>
            </a:pPr>
            <a:r>
              <a:t>Focusing on understanding their common concerns will help you develop a retail experience of broad appeal.</a:t>
            </a:r>
          </a:p>
          <a:p>
            <a:pPr>
              <a:lnSpc>
                <a:spcPct val="150000"/>
              </a:lnSpc>
              <a:defRPr>
                <a:latin typeface="Century Gothic"/>
                <a:ea typeface="Century Gothic"/>
                <a:cs typeface="Century Gothic"/>
                <a:sym typeface="Century Gothic"/>
              </a:defRPr>
            </a:pPr>
          </a:p>
          <a:p>
            <a:pPr>
              <a:lnSpc>
                <a:spcPct val="150000"/>
              </a:lnSpc>
              <a:defRPr b="1">
                <a:latin typeface="Century Gothic"/>
                <a:ea typeface="Century Gothic"/>
                <a:cs typeface="Century Gothic"/>
                <a:sym typeface="Century Gothic"/>
              </a:defRPr>
            </a:pPr>
            <a:r>
              <a:t>'See' your store through the eyes of a consumer </a:t>
            </a:r>
            <a:r>
              <a:rPr b="0"/>
              <a:t>to future-proof your business.    </a:t>
            </a:r>
          </a:p>
        </p:txBody>
      </p:sp>
      <p:sp>
        <p:nvSpPr>
          <p:cNvPr id="803" name="Rectangle 8"/>
          <p:cNvSpPr/>
          <p:nvPr/>
        </p:nvSpPr>
        <p:spPr>
          <a:xfrm>
            <a:off x="-1" y="634897"/>
            <a:ext cx="5842144" cy="2794001"/>
          </a:xfrm>
          <a:prstGeom prst="rect">
            <a:avLst/>
          </a:prstGeom>
          <a:solidFill>
            <a:srgbClr val="D3F0E1">
              <a:alpha val="50000"/>
            </a:srgbClr>
          </a:solidFill>
          <a:ln w="12700">
            <a:miter lim="400000"/>
          </a:ln>
        </p:spPr>
        <p:txBody>
          <a:bodyPr lIns="45719" rIns="45719" anchor="ctr"/>
          <a:lstStyle/>
          <a:p>
            <a:pPr algn="ctr">
              <a:defRPr>
                <a:solidFill>
                  <a:srgbClr val="FFFFFF"/>
                </a:solidFill>
              </a:defRPr>
            </a:pPr>
          </a:p>
        </p:txBody>
      </p:sp>
      <p:sp>
        <p:nvSpPr>
          <p:cNvPr id="804" name="TextBox 6"/>
          <p:cNvSpPr txBox="1"/>
          <p:nvPr/>
        </p:nvSpPr>
        <p:spPr>
          <a:xfrm>
            <a:off x="1622703" y="1062401"/>
            <a:ext cx="4681437" cy="1577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pc="300" sz="3200">
                <a:solidFill>
                  <a:srgbClr val="FFFFFF"/>
                </a:solidFill>
                <a:latin typeface="Century Gothic"/>
                <a:ea typeface="Century Gothic"/>
                <a:cs typeface="Century Gothic"/>
                <a:sym typeface="Century Gothic"/>
              </a:defRPr>
            </a:pPr>
            <a:r>
              <a:t>Clarity</a:t>
            </a:r>
          </a:p>
          <a:p>
            <a:pPr algn="ctr">
              <a:defRPr b="1" spc="300" sz="3200">
                <a:solidFill>
                  <a:srgbClr val="FFFFFF"/>
                </a:solidFill>
                <a:latin typeface="Century Gothic"/>
                <a:ea typeface="Century Gothic"/>
                <a:cs typeface="Century Gothic"/>
                <a:sym typeface="Century Gothic"/>
              </a:defRPr>
            </a:pPr>
            <a:r>
              <a:t>Stability</a:t>
            </a:r>
          </a:p>
          <a:p>
            <a:pPr algn="ctr">
              <a:defRPr b="1" spc="300" sz="3200">
                <a:solidFill>
                  <a:srgbClr val="FFFFFF"/>
                </a:solidFill>
                <a:latin typeface="Century Gothic"/>
                <a:ea typeface="Century Gothic"/>
                <a:cs typeface="Century Gothic"/>
                <a:sym typeface="Century Gothic"/>
              </a:defRPr>
            </a:pPr>
            <a:r>
              <a:t>Wellbeing</a:t>
            </a:r>
          </a:p>
        </p:txBody>
      </p:sp>
      <p:pic>
        <p:nvPicPr>
          <p:cNvPr id="805" name="Picture 1" descr="Picture 1"/>
          <p:cNvPicPr>
            <a:picLocks noChangeAspect="1"/>
          </p:cNvPicPr>
          <p:nvPr/>
        </p:nvPicPr>
        <p:blipFill>
          <a:blip r:embed="rId3">
            <a:extLst/>
          </a:blip>
          <a:stretch>
            <a:fillRect/>
          </a:stretch>
        </p:blipFill>
        <p:spPr>
          <a:xfrm>
            <a:off x="152400" y="6085590"/>
            <a:ext cx="698500" cy="69850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ripp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07" name="Picture 21" descr="Picture 21"/>
          <p:cNvPicPr>
            <a:picLocks noChangeAspect="1"/>
          </p:cNvPicPr>
          <p:nvPr/>
        </p:nvPicPr>
        <p:blipFill>
          <a:blip r:embed="rId2">
            <a:extLst/>
          </a:blip>
          <a:srcRect l="1464" t="0" r="1463" b="0"/>
          <a:stretch>
            <a:fillRect/>
          </a:stretch>
        </p:blipFill>
        <p:spPr>
          <a:xfrm>
            <a:off x="0" y="1"/>
            <a:ext cx="4993943" cy="6858001"/>
          </a:xfrm>
          <a:prstGeom prst="rect">
            <a:avLst/>
          </a:prstGeom>
          <a:ln w="12700">
            <a:miter lim="400000"/>
          </a:ln>
        </p:spPr>
      </p:pic>
      <p:sp>
        <p:nvSpPr>
          <p:cNvPr id="808" name="TextBox 27"/>
          <p:cNvSpPr txBox="1"/>
          <p:nvPr/>
        </p:nvSpPr>
        <p:spPr>
          <a:xfrm>
            <a:off x="5785658" y="1226819"/>
            <a:ext cx="5554820" cy="588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3200">
                <a:latin typeface="Century Gothic"/>
                <a:ea typeface="Century Gothic"/>
                <a:cs typeface="Century Gothic"/>
                <a:sym typeface="Century Gothic"/>
              </a:defRPr>
            </a:pPr>
            <a:r>
              <a:t>Clarity ... &amp; Trust</a:t>
            </a:r>
          </a:p>
          <a:p>
            <a:pPr>
              <a:defRPr>
                <a:latin typeface="Century Gothic"/>
                <a:ea typeface="Century Gothic"/>
                <a:cs typeface="Century Gothic"/>
                <a:sym typeface="Century Gothic"/>
              </a:defRPr>
            </a:pPr>
          </a:p>
          <a:p>
            <a:pPr>
              <a:defRPr b="1" sz="2000">
                <a:latin typeface="Century Gothic"/>
                <a:ea typeface="Century Gothic"/>
                <a:cs typeface="Century Gothic"/>
                <a:sym typeface="Century Gothic"/>
              </a:defRPr>
            </a:pPr>
            <a:r>
              <a:t>The Issues</a:t>
            </a:r>
          </a:p>
          <a:p>
            <a:pPr>
              <a:defRPr>
                <a:latin typeface="Century Gothic"/>
                <a:ea typeface="Century Gothic"/>
                <a:cs typeface="Century Gothic"/>
                <a:sym typeface="Century Gothic"/>
              </a:defRPr>
            </a:pPr>
          </a:p>
          <a:p>
            <a:pPr>
              <a:defRPr sz="2000">
                <a:latin typeface="Century Gothic"/>
                <a:ea typeface="Century Gothic"/>
                <a:cs typeface="Century Gothic"/>
                <a:sym typeface="Century Gothic"/>
              </a:defRPr>
            </a:pPr>
            <a:r>
              <a:t>Consider key concerns &amp; an increasing level of scepticism, distrust &amp; disillusionment in society.</a:t>
            </a:r>
          </a:p>
          <a:p>
            <a:pPr>
              <a:defRPr sz="2000">
                <a:latin typeface="Times New Roman"/>
                <a:ea typeface="Times New Roman"/>
                <a:cs typeface="Times New Roman"/>
                <a:sym typeface="Times New Roman"/>
              </a:defRPr>
            </a:pPr>
          </a:p>
          <a:p>
            <a:pPr marL="285750" indent="-285750">
              <a:buSzPct val="100000"/>
              <a:buFont typeface="Arial"/>
              <a:buChar char="•"/>
              <a:defRPr sz="2000">
                <a:latin typeface="Century Gothic"/>
                <a:ea typeface="Century Gothic"/>
                <a:cs typeface="Century Gothic"/>
                <a:sym typeface="Century Gothic"/>
              </a:defRPr>
            </a:pPr>
            <a:r>
              <a:t>A </a:t>
            </a:r>
            <a:r>
              <a:rPr i="1" u="sng"/>
              <a:t>huge</a:t>
            </a:r>
            <a:r>
              <a:t> decline in trust.   </a:t>
            </a:r>
          </a:p>
          <a:p>
            <a:pPr marL="285750" indent="-285750">
              <a:buSzPct val="100000"/>
              <a:buFont typeface="Arial"/>
              <a:buChar char="•"/>
              <a:defRPr sz="2000">
                <a:latin typeface="Century Gothic"/>
                <a:ea typeface="Century Gothic"/>
                <a:cs typeface="Century Gothic"/>
                <a:sym typeface="Century Gothic"/>
              </a:defRPr>
            </a:pPr>
            <a:r>
              <a:t>A strong ‘broken-system’ sentiment</a:t>
            </a:r>
          </a:p>
          <a:p>
            <a:pPr marL="285750" indent="-285750">
              <a:buSzPct val="100000"/>
              <a:buFont typeface="Arial"/>
              <a:buChar char="•"/>
              <a:defRPr sz="2000">
                <a:latin typeface="Century Gothic"/>
                <a:ea typeface="Century Gothic"/>
                <a:cs typeface="Century Gothic"/>
                <a:sym typeface="Century Gothic"/>
              </a:defRPr>
            </a:pPr>
            <a:r>
              <a:t>Concern about systemic inequality</a:t>
            </a:r>
          </a:p>
          <a:p>
            <a:pPr marL="285750" indent="-285750">
              <a:buSzPct val="100000"/>
              <a:buFont typeface="Arial"/>
              <a:buChar char="•"/>
              <a:defRPr sz="2000">
                <a:latin typeface="Century Gothic"/>
                <a:ea typeface="Century Gothic"/>
                <a:cs typeface="Century Gothic"/>
                <a:sym typeface="Century Gothic"/>
              </a:defRPr>
            </a:pPr>
            <a:r>
              <a:t>Concern about social justice, disinformation, corruption, repression of freedoms + rights.</a:t>
            </a:r>
          </a:p>
          <a:p>
            <a:pPr marL="285750" indent="-285750">
              <a:buSzPct val="100000"/>
              <a:buFont typeface="Arial"/>
              <a:buChar char="•"/>
              <a:defRPr>
                <a:latin typeface="Century Gothic"/>
                <a:ea typeface="Century Gothic"/>
                <a:cs typeface="Century Gothic"/>
                <a:sym typeface="Century Gothic"/>
              </a:defRPr>
            </a:pPr>
          </a:p>
          <a:p>
            <a:pPr>
              <a:defRPr>
                <a:latin typeface="Century Gothic"/>
                <a:ea typeface="Century Gothic"/>
                <a:cs typeface="Century Gothic"/>
                <a:sym typeface="Century Gothic"/>
              </a:defRPr>
            </a:pPr>
            <a:r>
              <a:t> </a:t>
            </a:r>
            <a:endParaRPr>
              <a:latin typeface="Times New Roman"/>
              <a:ea typeface="Times New Roman"/>
              <a:cs typeface="Times New Roman"/>
              <a:sym typeface="Times New Roman"/>
            </a:endParaRPr>
          </a:p>
          <a:p>
            <a:pPr>
              <a:defRPr>
                <a:latin typeface="Century Gothic"/>
                <a:ea typeface="Century Gothic"/>
                <a:cs typeface="Century Gothic"/>
                <a:sym typeface="Century Gothic"/>
              </a:defRPr>
            </a:pPr>
          </a:p>
          <a:p>
            <a:pPr>
              <a:defRPr>
                <a:latin typeface="Century Gothic"/>
                <a:ea typeface="Century Gothic"/>
                <a:cs typeface="Century Gothic"/>
                <a:sym typeface="Century Gothic"/>
              </a:defRPr>
            </a:pPr>
          </a:p>
        </p:txBody>
      </p:sp>
      <p:pic>
        <p:nvPicPr>
          <p:cNvPr id="809" name="Picture 2" descr="Picture 2"/>
          <p:cNvPicPr>
            <a:picLocks noChangeAspect="1"/>
          </p:cNvPicPr>
          <p:nvPr/>
        </p:nvPicPr>
        <p:blipFill>
          <a:blip r:embed="rId3">
            <a:extLst/>
          </a:blip>
          <a:stretch>
            <a:fillRect/>
          </a:stretch>
        </p:blipFill>
        <p:spPr>
          <a:xfrm>
            <a:off x="152400" y="6085590"/>
            <a:ext cx="698500" cy="698501"/>
          </a:xfrm>
          <a:prstGeom prst="rect">
            <a:avLst/>
          </a:prstGeom>
          <a:ln w="12700">
            <a:miter lim="400000"/>
          </a:ln>
        </p:spPr>
      </p:pic>
      <p:sp>
        <p:nvSpPr>
          <p:cNvPr id="810" name="TextBox 1"/>
          <p:cNvSpPr txBox="1"/>
          <p:nvPr/>
        </p:nvSpPr>
        <p:spPr>
          <a:xfrm>
            <a:off x="1078259" y="-1"/>
            <a:ext cx="2556481" cy="1018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pc="300" sz="3200">
                <a:solidFill>
                  <a:srgbClr val="FFFFFF"/>
                </a:solidFill>
                <a:latin typeface="Century Gothic"/>
                <a:ea typeface="Century Gothic"/>
                <a:cs typeface="Century Gothic"/>
                <a:sym typeface="Century Gothic"/>
              </a:defRPr>
            </a:pPr>
            <a:r>
              <a:t>CLARITY</a:t>
            </a:r>
            <a:r>
              <a:rPr b="0" sz="6000">
                <a:solidFill>
                  <a:srgbClr val="000000"/>
                </a:solidFill>
              </a:rPr>
              <a:t> </a:t>
            </a:r>
          </a:p>
        </p:txBody>
      </p:sp>
    </p:spTree>
  </p:cSld>
  <p:clrMapOvr>
    <a:masterClrMapping/>
  </p:clrMapOvr>
  <mc:AlternateContent xmlns:mc="http://schemas.openxmlformats.org/markup-compatibility/2006">
    <mc:Choice xmlns:p14="http://schemas.microsoft.com/office/powerpoint/2010/main" Requires="p14">
      <p:transition spd="slow" advClick="1" p14:dur="1200">
        <p14:rippl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12" name="Picture 21" descr="Picture 21"/>
          <p:cNvPicPr>
            <a:picLocks noChangeAspect="1"/>
          </p:cNvPicPr>
          <p:nvPr/>
        </p:nvPicPr>
        <p:blipFill>
          <a:blip r:embed="rId2">
            <a:extLst/>
          </a:blip>
          <a:srcRect l="1464" t="0" r="1463" b="0"/>
          <a:stretch>
            <a:fillRect/>
          </a:stretch>
        </p:blipFill>
        <p:spPr>
          <a:xfrm>
            <a:off x="0" y="1"/>
            <a:ext cx="4993943" cy="6858001"/>
          </a:xfrm>
          <a:prstGeom prst="rect">
            <a:avLst/>
          </a:prstGeom>
          <a:ln w="12700">
            <a:miter lim="400000"/>
          </a:ln>
        </p:spPr>
      </p:pic>
      <p:sp>
        <p:nvSpPr>
          <p:cNvPr id="813" name="TextBox 27"/>
          <p:cNvSpPr txBox="1"/>
          <p:nvPr/>
        </p:nvSpPr>
        <p:spPr>
          <a:xfrm>
            <a:off x="5638801" y="1187111"/>
            <a:ext cx="6355079" cy="416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3200">
                <a:latin typeface="Century Gothic"/>
                <a:ea typeface="Century Gothic"/>
                <a:cs typeface="Century Gothic"/>
                <a:sym typeface="Century Gothic"/>
              </a:defRPr>
            </a:pPr>
            <a:r>
              <a:t>Clarity ... &amp; Trust</a:t>
            </a:r>
          </a:p>
          <a:p>
            <a:pPr>
              <a:defRPr>
                <a:latin typeface="Century Gothic"/>
                <a:ea typeface="Century Gothic"/>
                <a:cs typeface="Century Gothic"/>
                <a:sym typeface="Century Gothic"/>
              </a:defRPr>
            </a:pPr>
          </a:p>
          <a:p>
            <a:pPr>
              <a:defRPr b="1" sz="2000">
                <a:latin typeface="Century Gothic"/>
                <a:ea typeface="Century Gothic"/>
                <a:cs typeface="Century Gothic"/>
                <a:sym typeface="Century Gothic"/>
              </a:defRPr>
            </a:pPr>
            <a:r>
              <a:t>Solutions in Retail</a:t>
            </a:r>
          </a:p>
          <a:p>
            <a:pPr>
              <a:defRPr>
                <a:latin typeface="Century Gothic"/>
                <a:ea typeface="Century Gothic"/>
                <a:cs typeface="Century Gothic"/>
                <a:sym typeface="Century Gothic"/>
              </a:defRPr>
            </a:pPr>
          </a:p>
          <a:p>
            <a:pPr marL="285750" indent="-285750">
              <a:buSzPct val="100000"/>
              <a:buFont typeface="Arial"/>
              <a:buChar char="•"/>
              <a:defRPr sz="2000">
                <a:latin typeface="Century Gothic"/>
                <a:ea typeface="Century Gothic"/>
                <a:cs typeface="Century Gothic"/>
                <a:sym typeface="Century Gothic"/>
              </a:defRPr>
            </a:pPr>
            <a:r>
              <a:t>Establish trust through action   </a:t>
            </a:r>
          </a:p>
          <a:p>
            <a:pPr marL="285750" indent="-285750">
              <a:buSzPct val="100000"/>
              <a:buFont typeface="Arial"/>
              <a:buChar char="•"/>
              <a:defRPr sz="2000">
                <a:latin typeface="Century Gothic"/>
                <a:ea typeface="Century Gothic"/>
                <a:cs typeface="Century Gothic"/>
                <a:sym typeface="Century Gothic"/>
              </a:defRPr>
            </a:pPr>
            <a:r>
              <a:t>De-clutter your store</a:t>
            </a:r>
          </a:p>
          <a:p>
            <a:pPr marL="285750" indent="-285750">
              <a:buSzPct val="100000"/>
              <a:buFont typeface="Arial"/>
              <a:buChar char="•"/>
              <a:defRPr sz="2000">
                <a:latin typeface="Century Gothic"/>
                <a:ea typeface="Century Gothic"/>
                <a:cs typeface="Century Gothic"/>
                <a:sym typeface="Century Gothic"/>
              </a:defRPr>
            </a:pPr>
            <a:r>
              <a:t>De-clutter online presence</a:t>
            </a:r>
          </a:p>
          <a:p>
            <a:pPr marL="285750" indent="-285750">
              <a:buSzPct val="100000"/>
              <a:buFont typeface="Arial"/>
              <a:buChar char="•"/>
              <a:defRPr sz="2000">
                <a:latin typeface="Century Gothic"/>
                <a:ea typeface="Century Gothic"/>
                <a:cs typeface="Century Gothic"/>
                <a:sym typeface="Century Gothic"/>
              </a:defRPr>
            </a:pPr>
            <a:r>
              <a:t>Visual consistency</a:t>
            </a:r>
          </a:p>
          <a:p>
            <a:pPr marL="285750" indent="-285750">
              <a:buSzPct val="100000"/>
              <a:buFont typeface="Arial"/>
              <a:buChar char="•"/>
              <a:defRPr sz="2000">
                <a:latin typeface="Century Gothic"/>
                <a:ea typeface="Century Gothic"/>
                <a:cs typeface="Century Gothic"/>
                <a:sym typeface="Century Gothic"/>
              </a:defRPr>
            </a:pPr>
            <a:r>
              <a:t>Simplify messaging </a:t>
            </a:r>
          </a:p>
          <a:p>
            <a:pPr marL="285750" indent="-285750">
              <a:buSzPct val="100000"/>
              <a:buFont typeface="Arial"/>
              <a:buChar char="•"/>
              <a:defRPr sz="2000">
                <a:latin typeface="Century Gothic"/>
                <a:ea typeface="Century Gothic"/>
                <a:cs typeface="Century Gothic"/>
                <a:sym typeface="Century Gothic"/>
              </a:defRPr>
            </a:pPr>
            <a:r>
              <a:t>Simplicity in store design, product &amp; navigation </a:t>
            </a:r>
          </a:p>
          <a:p>
            <a:pPr marL="285750" indent="-285750">
              <a:buSzPct val="100000"/>
              <a:buFont typeface="Arial"/>
              <a:buChar char="•"/>
              <a:defRPr sz="2000">
                <a:latin typeface="Century Gothic"/>
                <a:ea typeface="Century Gothic"/>
                <a:cs typeface="Century Gothic"/>
                <a:sym typeface="Century Gothic"/>
              </a:defRPr>
            </a:pPr>
            <a:r>
              <a:t>Online activity: clear, singular, honest, authentic</a:t>
            </a:r>
          </a:p>
          <a:p>
            <a:pPr marL="285750" indent="-285750">
              <a:buSzPct val="100000"/>
              <a:buFont typeface="Arial"/>
              <a:buChar char="•"/>
              <a:defRPr sz="2000">
                <a:latin typeface="Century Gothic"/>
                <a:ea typeface="Century Gothic"/>
                <a:cs typeface="Century Gothic"/>
                <a:sym typeface="Century Gothic"/>
              </a:defRPr>
            </a:pPr>
            <a:r>
              <a:t>Support your local community: time, effort, help </a:t>
            </a:r>
          </a:p>
        </p:txBody>
      </p:sp>
      <p:pic>
        <p:nvPicPr>
          <p:cNvPr id="814" name="Picture 2" descr="Picture 2"/>
          <p:cNvPicPr>
            <a:picLocks noChangeAspect="1"/>
          </p:cNvPicPr>
          <p:nvPr/>
        </p:nvPicPr>
        <p:blipFill>
          <a:blip r:embed="rId3">
            <a:extLst/>
          </a:blip>
          <a:stretch>
            <a:fillRect/>
          </a:stretch>
        </p:blipFill>
        <p:spPr>
          <a:xfrm>
            <a:off x="152400" y="6085590"/>
            <a:ext cx="698500" cy="698501"/>
          </a:xfrm>
          <a:prstGeom prst="rect">
            <a:avLst/>
          </a:prstGeom>
          <a:ln w="12700">
            <a:miter lim="400000"/>
          </a:ln>
        </p:spPr>
      </p:pic>
      <p:sp>
        <p:nvSpPr>
          <p:cNvPr id="815" name="TextBox 1"/>
          <p:cNvSpPr txBox="1"/>
          <p:nvPr/>
        </p:nvSpPr>
        <p:spPr>
          <a:xfrm>
            <a:off x="1078259" y="-1"/>
            <a:ext cx="2556481" cy="1018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pc="300" sz="3200">
                <a:solidFill>
                  <a:srgbClr val="FFFFFF"/>
                </a:solidFill>
                <a:latin typeface="Century Gothic"/>
                <a:ea typeface="Century Gothic"/>
                <a:cs typeface="Century Gothic"/>
                <a:sym typeface="Century Gothic"/>
              </a:defRPr>
            </a:pPr>
            <a:r>
              <a:t>CLARITY</a:t>
            </a:r>
            <a:r>
              <a:rPr b="0" sz="6000">
                <a:solidFill>
                  <a:srgbClr val="000000"/>
                </a:solidFill>
              </a:rPr>
              <a:t> </a:t>
            </a:r>
          </a:p>
        </p:txBody>
      </p:sp>
    </p:spTree>
  </p:cSld>
  <p:clrMapOvr>
    <a:masterClrMapping/>
  </p:clrMapOvr>
  <mc:AlternateContent xmlns:mc="http://schemas.openxmlformats.org/markup-compatibility/2006">
    <mc:Choice xmlns:p14="http://schemas.microsoft.com/office/powerpoint/2010/main" Requires="p14">
      <p:transition spd="slow" advClick="1" p14:dur="1200">
        <p14:ripp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17" name="Picture 21" descr="Picture 21"/>
          <p:cNvPicPr>
            <a:picLocks noChangeAspect="1"/>
          </p:cNvPicPr>
          <p:nvPr/>
        </p:nvPicPr>
        <p:blipFill>
          <a:blip r:embed="rId2">
            <a:extLst/>
          </a:blip>
          <a:srcRect l="1464" t="0" r="1463" b="0"/>
          <a:stretch>
            <a:fillRect/>
          </a:stretch>
        </p:blipFill>
        <p:spPr>
          <a:xfrm>
            <a:off x="0" y="1"/>
            <a:ext cx="4993943" cy="6858001"/>
          </a:xfrm>
          <a:prstGeom prst="rect">
            <a:avLst/>
          </a:prstGeom>
          <a:ln w="12700">
            <a:miter lim="400000"/>
          </a:ln>
        </p:spPr>
      </p:pic>
      <p:sp>
        <p:nvSpPr>
          <p:cNvPr id="818" name="TextBox 27"/>
          <p:cNvSpPr txBox="1"/>
          <p:nvPr/>
        </p:nvSpPr>
        <p:spPr>
          <a:xfrm>
            <a:off x="5785658" y="1226819"/>
            <a:ext cx="5554820" cy="423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3200">
                <a:latin typeface="Century Gothic"/>
                <a:ea typeface="Century Gothic"/>
                <a:cs typeface="Century Gothic"/>
                <a:sym typeface="Century Gothic"/>
              </a:defRPr>
            </a:pPr>
            <a:r>
              <a:t>Stability </a:t>
            </a:r>
          </a:p>
          <a:p>
            <a:pPr>
              <a:defRPr>
                <a:latin typeface="Century Gothic"/>
                <a:ea typeface="Century Gothic"/>
                <a:cs typeface="Century Gothic"/>
                <a:sym typeface="Century Gothic"/>
              </a:defRPr>
            </a:pPr>
          </a:p>
          <a:p>
            <a:pPr>
              <a:defRPr b="1" sz="2000">
                <a:latin typeface="Century Gothic"/>
                <a:ea typeface="Century Gothic"/>
                <a:cs typeface="Century Gothic"/>
                <a:sym typeface="Century Gothic"/>
              </a:defRPr>
            </a:pPr>
            <a:r>
              <a:t>The Issues</a:t>
            </a:r>
          </a:p>
          <a:p>
            <a:pPr>
              <a:defRPr>
                <a:latin typeface="Century Gothic"/>
                <a:ea typeface="Century Gothic"/>
                <a:cs typeface="Century Gothic"/>
                <a:sym typeface="Century Gothic"/>
              </a:defRPr>
            </a:pPr>
          </a:p>
          <a:p>
            <a:pPr>
              <a:defRPr>
                <a:latin typeface="Century Gothic"/>
                <a:ea typeface="Century Gothic"/>
                <a:cs typeface="Century Gothic"/>
                <a:sym typeface="Century Gothic"/>
              </a:defRPr>
            </a:pPr>
            <a:r>
              <a:t>Consider key concerns </a:t>
            </a:r>
          </a:p>
          <a:p>
            <a:pPr>
              <a:defRPr>
                <a:latin typeface="Times New Roman"/>
                <a:ea typeface="Times New Roman"/>
                <a:cs typeface="Times New Roman"/>
                <a:sym typeface="Times New Roman"/>
              </a:defRPr>
            </a:pPr>
          </a:p>
          <a:p>
            <a:pPr marL="285750" indent="-285750">
              <a:buSzPct val="100000"/>
              <a:buFont typeface="Arial"/>
              <a:buChar char="•"/>
              <a:defRPr>
                <a:latin typeface="Century Gothic"/>
                <a:ea typeface="Century Gothic"/>
                <a:cs typeface="Century Gothic"/>
                <a:sym typeface="Century Gothic"/>
              </a:defRPr>
            </a:pPr>
            <a:r>
              <a:t>Risk in all things</a:t>
            </a:r>
          </a:p>
          <a:p>
            <a:pPr marL="285750" indent="-285750">
              <a:buSzPct val="100000"/>
              <a:buFont typeface="Arial"/>
              <a:buChar char="•"/>
              <a:defRPr>
                <a:latin typeface="Century Gothic"/>
                <a:ea typeface="Century Gothic"/>
                <a:cs typeface="Century Gothic"/>
                <a:sym typeface="Century Gothic"/>
              </a:defRPr>
            </a:pPr>
            <a:r>
              <a:t>Financial instability &amp; uncertainty</a:t>
            </a:r>
          </a:p>
          <a:p>
            <a:pPr marL="285750" indent="-285750">
              <a:buSzPct val="100000"/>
              <a:buFont typeface="Arial"/>
              <a:buChar char="•"/>
              <a:defRPr>
                <a:latin typeface="Century Gothic"/>
                <a:ea typeface="Century Gothic"/>
                <a:cs typeface="Century Gothic"/>
                <a:sym typeface="Century Gothic"/>
              </a:defRPr>
            </a:pPr>
            <a:r>
              <a:t>Repression of freedoms and rights</a:t>
            </a:r>
          </a:p>
          <a:p>
            <a:pPr marL="285750" indent="-285750">
              <a:buSzPct val="100000"/>
              <a:buFont typeface="Arial"/>
              <a:buChar char="•"/>
              <a:defRPr>
                <a:latin typeface="Century Gothic"/>
                <a:ea typeface="Century Gothic"/>
                <a:cs typeface="Century Gothic"/>
                <a:sym typeface="Century Gothic"/>
              </a:defRPr>
            </a:pPr>
            <a:r>
              <a:t>The environment and climate change</a:t>
            </a:r>
          </a:p>
          <a:p>
            <a:pPr marL="285750" indent="-285750">
              <a:buSzPct val="100000"/>
              <a:buFont typeface="Arial"/>
              <a:buChar char="•"/>
              <a:defRPr>
                <a:latin typeface="Century Gothic"/>
                <a:ea typeface="Century Gothic"/>
                <a:cs typeface="Century Gothic"/>
                <a:sym typeface="Century Gothic"/>
              </a:defRPr>
            </a:pPr>
            <a:r>
              <a:t>Living in a world full of anxiety, conflict, division, and crisis </a:t>
            </a:r>
          </a:p>
          <a:p>
            <a:pPr marL="285750" indent="-285750">
              <a:buSzPct val="100000"/>
              <a:buFont typeface="Arial"/>
              <a:buChar char="•"/>
              <a:defRPr>
                <a:latin typeface="Century Gothic"/>
                <a:ea typeface="Century Gothic"/>
                <a:cs typeface="Century Gothic"/>
                <a:sym typeface="Century Gothic"/>
              </a:defRPr>
            </a:pPr>
            <a:r>
              <a:t>Inaction, turmoil, threat</a:t>
            </a:r>
          </a:p>
        </p:txBody>
      </p:sp>
      <p:pic>
        <p:nvPicPr>
          <p:cNvPr id="819" name="Picture 2" descr="Picture 2"/>
          <p:cNvPicPr>
            <a:picLocks noChangeAspect="1"/>
          </p:cNvPicPr>
          <p:nvPr/>
        </p:nvPicPr>
        <p:blipFill>
          <a:blip r:embed="rId3">
            <a:extLst/>
          </a:blip>
          <a:stretch>
            <a:fillRect/>
          </a:stretch>
        </p:blipFill>
        <p:spPr>
          <a:xfrm>
            <a:off x="152400" y="6085590"/>
            <a:ext cx="698500" cy="698501"/>
          </a:xfrm>
          <a:prstGeom prst="rect">
            <a:avLst/>
          </a:prstGeom>
          <a:ln w="12700">
            <a:miter lim="400000"/>
          </a:ln>
        </p:spPr>
      </p:pic>
      <p:sp>
        <p:nvSpPr>
          <p:cNvPr id="820" name="TextBox 1"/>
          <p:cNvSpPr txBox="1"/>
          <p:nvPr/>
        </p:nvSpPr>
        <p:spPr>
          <a:xfrm>
            <a:off x="1218730" y="311727"/>
            <a:ext cx="2556481" cy="586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pc="300" sz="3200">
                <a:solidFill>
                  <a:srgbClr val="FFFFFF"/>
                </a:solidFill>
                <a:latin typeface="Century Gothic"/>
                <a:ea typeface="Century Gothic"/>
                <a:cs typeface="Century Gothic"/>
                <a:sym typeface="Century Gothic"/>
              </a:defRPr>
            </a:lvl1pPr>
          </a:lstStyle>
          <a:p>
            <a:pPr/>
            <a:r>
              <a:t>STABILITY </a:t>
            </a:r>
          </a:p>
        </p:txBody>
      </p:sp>
    </p:spTree>
  </p:cSld>
  <p:clrMapOvr>
    <a:masterClrMapping/>
  </p:clrMapOvr>
  <mc:AlternateContent xmlns:mc="http://schemas.openxmlformats.org/markup-compatibility/2006">
    <mc:Choice xmlns:p14="http://schemas.microsoft.com/office/powerpoint/2010/main" Requires="p14">
      <p:transition spd="slow" advClick="1" p14:dur="1200">
        <p14:rippl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22" name="Picture 21" descr="Picture 21"/>
          <p:cNvPicPr>
            <a:picLocks noChangeAspect="1"/>
          </p:cNvPicPr>
          <p:nvPr/>
        </p:nvPicPr>
        <p:blipFill>
          <a:blip r:embed="rId2">
            <a:extLst/>
          </a:blip>
          <a:srcRect l="1464" t="0" r="1463" b="0"/>
          <a:stretch>
            <a:fillRect/>
          </a:stretch>
        </p:blipFill>
        <p:spPr>
          <a:xfrm>
            <a:off x="0" y="1"/>
            <a:ext cx="4993943" cy="6858001"/>
          </a:xfrm>
          <a:prstGeom prst="rect">
            <a:avLst/>
          </a:prstGeom>
          <a:ln w="12700">
            <a:miter lim="400000"/>
          </a:ln>
        </p:spPr>
      </p:pic>
      <p:sp>
        <p:nvSpPr>
          <p:cNvPr id="823" name="TextBox 27"/>
          <p:cNvSpPr txBox="1"/>
          <p:nvPr/>
        </p:nvSpPr>
        <p:spPr>
          <a:xfrm>
            <a:off x="5785659" y="1226819"/>
            <a:ext cx="5891516" cy="552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3200">
                <a:latin typeface="Century Gothic"/>
                <a:ea typeface="Century Gothic"/>
                <a:cs typeface="Century Gothic"/>
                <a:sym typeface="Century Gothic"/>
              </a:defRPr>
            </a:pPr>
            <a:r>
              <a:t>Stability ... </a:t>
            </a:r>
          </a:p>
          <a:p>
            <a:pPr>
              <a:defRPr b="1" sz="900">
                <a:latin typeface="Century Gothic"/>
                <a:ea typeface="Century Gothic"/>
                <a:cs typeface="Century Gothic"/>
                <a:sym typeface="Century Gothic"/>
              </a:defRPr>
            </a:pPr>
          </a:p>
          <a:p>
            <a:pPr>
              <a:defRPr b="1" sz="2000">
                <a:latin typeface="Century Gothic"/>
                <a:ea typeface="Century Gothic"/>
                <a:cs typeface="Century Gothic"/>
                <a:sym typeface="Century Gothic"/>
              </a:defRPr>
            </a:pPr>
            <a:r>
              <a:t>through Product &amp; Service</a:t>
            </a:r>
          </a:p>
          <a:p>
            <a:pPr>
              <a:defRPr>
                <a:latin typeface="Century Gothic"/>
                <a:ea typeface="Century Gothic"/>
                <a:cs typeface="Century Gothic"/>
                <a:sym typeface="Century Gothic"/>
              </a:defRPr>
            </a:pPr>
          </a:p>
          <a:p>
            <a:pPr>
              <a:defRPr b="1" sz="2000">
                <a:latin typeface="Century Gothic"/>
                <a:ea typeface="Century Gothic"/>
                <a:cs typeface="Century Gothic"/>
                <a:sym typeface="Century Gothic"/>
              </a:defRPr>
            </a:pPr>
            <a:r>
              <a:t>Solutions in Retail</a:t>
            </a:r>
          </a:p>
          <a:p>
            <a:pPr>
              <a:defRPr>
                <a:latin typeface="Century Gothic"/>
                <a:ea typeface="Century Gothic"/>
                <a:cs typeface="Century Gothic"/>
                <a:sym typeface="Century Gothic"/>
              </a:defRPr>
            </a:pPr>
            <a:r>
              <a:t> </a:t>
            </a:r>
          </a:p>
          <a:p>
            <a:pPr marL="285750" indent="-285750">
              <a:buSzPct val="100000"/>
              <a:buFont typeface="Arial"/>
              <a:buChar char="•"/>
              <a:defRPr>
                <a:latin typeface="Century Gothic"/>
                <a:ea typeface="Century Gothic"/>
                <a:cs typeface="Century Gothic"/>
                <a:sym typeface="Century Gothic"/>
              </a:defRPr>
            </a:pPr>
            <a:r>
              <a:t>Product </a:t>
            </a:r>
            <a:r>
              <a:t>physically + visually communicate stability. </a:t>
            </a:r>
          </a:p>
          <a:p>
            <a:pPr marL="285750" indent="-285750">
              <a:buSzPct val="100000"/>
              <a:buFont typeface="Arial"/>
              <a:buChar char="•"/>
              <a:defRPr>
                <a:latin typeface="Century Gothic"/>
                <a:ea typeface="Century Gothic"/>
                <a:cs typeface="Century Gothic"/>
                <a:sym typeface="Century Gothic"/>
              </a:defRPr>
            </a:pPr>
            <a:r>
              <a:t>Understated Product that's effortlessly good-looking, and stylish. </a:t>
            </a:r>
          </a:p>
          <a:p>
            <a:pPr marL="285750" indent="-285750">
              <a:buSzPct val="100000"/>
              <a:buFont typeface="Arial"/>
              <a:buChar char="•"/>
              <a:defRPr>
                <a:latin typeface="Century Gothic"/>
                <a:ea typeface="Century Gothic"/>
                <a:cs typeface="Century Gothic"/>
                <a:sym typeface="Century Gothic"/>
              </a:defRPr>
            </a:pPr>
            <a:r>
              <a:t>Repairable, reusable, recyclable.</a:t>
            </a:r>
          </a:p>
          <a:p>
            <a:pPr marL="285750" indent="-285750">
              <a:buSzPct val="100000"/>
              <a:buFont typeface="Arial"/>
              <a:buChar char="•"/>
              <a:defRPr>
                <a:latin typeface="Century Gothic"/>
                <a:ea typeface="Century Gothic"/>
                <a:cs typeface="Century Gothic"/>
                <a:sym typeface="Century Gothic"/>
              </a:defRPr>
            </a:pPr>
            <a:r>
              <a:t>Faded, rustic, distressed to communicate humanity, honesty, longevity. </a:t>
            </a:r>
          </a:p>
          <a:p>
            <a:pPr marL="285750" indent="-285750">
              <a:buSzPct val="100000"/>
              <a:buFont typeface="Arial"/>
              <a:buChar char="•"/>
              <a:defRPr>
                <a:latin typeface="Century Gothic"/>
                <a:ea typeface="Century Gothic"/>
                <a:cs typeface="Century Gothic"/>
                <a:sym typeface="Century Gothic"/>
              </a:defRPr>
            </a:pPr>
            <a:r>
              <a:t>Vintage design introduces a nostalgic emotion.  </a:t>
            </a:r>
          </a:p>
          <a:p>
            <a:pPr marL="285750" indent="-285750">
              <a:buSzPct val="100000"/>
              <a:buFont typeface="Arial"/>
              <a:buChar char="•"/>
              <a:defRPr>
                <a:latin typeface="Century Gothic"/>
                <a:ea typeface="Century Gothic"/>
                <a:cs typeface="Century Gothic"/>
                <a:sym typeface="Century Gothic"/>
              </a:defRPr>
            </a:pPr>
            <a:r>
              <a:t>Personalisation of service &amp; product</a:t>
            </a:r>
          </a:p>
          <a:p>
            <a:pPr marL="285750" indent="-285750">
              <a:buSzPct val="100000"/>
              <a:buFont typeface="Arial"/>
              <a:buChar char="•"/>
              <a:defRPr>
                <a:latin typeface="Century Gothic"/>
                <a:ea typeface="Century Gothic"/>
                <a:cs typeface="Century Gothic"/>
                <a:sym typeface="Century Gothic"/>
              </a:defRPr>
            </a:pPr>
            <a:r>
              <a:t>Product clearly inspired by Nature in material, pattern, colour + shape. </a:t>
            </a:r>
          </a:p>
          <a:p>
            <a:pPr marL="285750" indent="-285750">
              <a:buSzPct val="100000"/>
              <a:buFont typeface="Arial"/>
              <a:buChar char="•"/>
              <a:defRPr>
                <a:latin typeface="Century Gothic"/>
                <a:ea typeface="Century Gothic"/>
                <a:cs typeface="Century Gothic"/>
                <a:sym typeface="Century Gothic"/>
              </a:defRPr>
            </a:pPr>
          </a:p>
        </p:txBody>
      </p:sp>
      <p:pic>
        <p:nvPicPr>
          <p:cNvPr id="824" name="Picture 2" descr="Picture 2"/>
          <p:cNvPicPr>
            <a:picLocks noChangeAspect="1"/>
          </p:cNvPicPr>
          <p:nvPr/>
        </p:nvPicPr>
        <p:blipFill>
          <a:blip r:embed="rId3">
            <a:extLst/>
          </a:blip>
          <a:stretch>
            <a:fillRect/>
          </a:stretch>
        </p:blipFill>
        <p:spPr>
          <a:xfrm>
            <a:off x="152400" y="6085590"/>
            <a:ext cx="698500" cy="698501"/>
          </a:xfrm>
          <a:prstGeom prst="rect">
            <a:avLst/>
          </a:prstGeom>
          <a:ln w="12700">
            <a:miter lim="400000"/>
          </a:ln>
        </p:spPr>
      </p:pic>
      <p:sp>
        <p:nvSpPr>
          <p:cNvPr id="825" name="TextBox 1"/>
          <p:cNvSpPr txBox="1"/>
          <p:nvPr/>
        </p:nvSpPr>
        <p:spPr>
          <a:xfrm>
            <a:off x="1218730" y="311727"/>
            <a:ext cx="2556481" cy="586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pc="300" sz="3200">
                <a:solidFill>
                  <a:srgbClr val="FFFFFF"/>
                </a:solidFill>
                <a:latin typeface="Century Gothic"/>
                <a:ea typeface="Century Gothic"/>
                <a:cs typeface="Century Gothic"/>
                <a:sym typeface="Century Gothic"/>
              </a:defRPr>
            </a:lvl1pPr>
          </a:lstStyle>
          <a:p>
            <a:pPr/>
            <a:r>
              <a:t>STABILITY </a:t>
            </a:r>
          </a:p>
        </p:txBody>
      </p:sp>
    </p:spTree>
  </p:cSld>
  <p:clrMapOvr>
    <a:masterClrMapping/>
  </p:clrMapOvr>
  <mc:AlternateContent xmlns:mc="http://schemas.openxmlformats.org/markup-compatibility/2006">
    <mc:Choice xmlns:p14="http://schemas.microsoft.com/office/powerpoint/2010/main" Requires="p14">
      <p:transition spd="slow" advClick="1" p14:dur="1200">
        <p14:rippl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27" name="Picture 21" descr="Picture 21"/>
          <p:cNvPicPr>
            <a:picLocks noChangeAspect="1"/>
          </p:cNvPicPr>
          <p:nvPr/>
        </p:nvPicPr>
        <p:blipFill>
          <a:blip r:embed="rId2">
            <a:extLst/>
          </a:blip>
          <a:srcRect l="1464" t="0" r="1463" b="0"/>
          <a:stretch>
            <a:fillRect/>
          </a:stretch>
        </p:blipFill>
        <p:spPr>
          <a:xfrm>
            <a:off x="0" y="1"/>
            <a:ext cx="4993943" cy="6858001"/>
          </a:xfrm>
          <a:prstGeom prst="rect">
            <a:avLst/>
          </a:prstGeom>
          <a:ln w="12700">
            <a:miter lim="400000"/>
          </a:ln>
        </p:spPr>
      </p:pic>
      <p:sp>
        <p:nvSpPr>
          <p:cNvPr id="828" name="TextBox 27"/>
          <p:cNvSpPr txBox="1"/>
          <p:nvPr/>
        </p:nvSpPr>
        <p:spPr>
          <a:xfrm>
            <a:off x="5785658" y="1226819"/>
            <a:ext cx="5554820" cy="5285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3200">
                <a:latin typeface="Century Gothic"/>
                <a:ea typeface="Century Gothic"/>
                <a:cs typeface="Century Gothic"/>
                <a:sym typeface="Century Gothic"/>
              </a:defRPr>
            </a:pPr>
            <a:r>
              <a:t>Wellbeing</a:t>
            </a:r>
          </a:p>
          <a:p>
            <a:pPr>
              <a:defRPr>
                <a:latin typeface="Century Gothic"/>
                <a:ea typeface="Century Gothic"/>
                <a:cs typeface="Century Gothic"/>
                <a:sym typeface="Century Gothic"/>
              </a:defRPr>
            </a:pPr>
          </a:p>
          <a:p>
            <a:pPr>
              <a:defRPr b="1" sz="2000">
                <a:latin typeface="Century Gothic"/>
                <a:ea typeface="Century Gothic"/>
                <a:cs typeface="Century Gothic"/>
                <a:sym typeface="Century Gothic"/>
              </a:defRPr>
            </a:pPr>
            <a:r>
              <a:t>The Issues</a:t>
            </a:r>
          </a:p>
          <a:p>
            <a:pPr>
              <a:defRPr>
                <a:latin typeface="Century Gothic"/>
                <a:ea typeface="Century Gothic"/>
                <a:cs typeface="Century Gothic"/>
                <a:sym typeface="Century Gothic"/>
              </a:defRPr>
            </a:pPr>
          </a:p>
          <a:p>
            <a:pPr marL="285750" indent="-285750">
              <a:buSzPct val="100000"/>
              <a:buFont typeface="Arial"/>
              <a:buChar char="•"/>
              <a:defRPr sz="2000">
                <a:latin typeface="Century Gothic"/>
                <a:ea typeface="Century Gothic"/>
                <a:cs typeface="Century Gothic"/>
                <a:sym typeface="Century Gothic"/>
              </a:defRPr>
            </a:pPr>
            <a:r>
              <a:t>A torrent of bad news</a:t>
            </a:r>
          </a:p>
          <a:p>
            <a:pPr marL="285750" indent="-285750">
              <a:buSzPct val="100000"/>
              <a:buFont typeface="Arial"/>
              <a:buChar char="•"/>
              <a:defRPr sz="2000">
                <a:latin typeface="Century Gothic"/>
                <a:ea typeface="Century Gothic"/>
                <a:cs typeface="Century Gothic"/>
                <a:sym typeface="Century Gothic"/>
              </a:defRPr>
            </a:pPr>
            <a:r>
              <a:t>Increased levels of anxiety, stress &amp; depression in society</a:t>
            </a:r>
          </a:p>
          <a:p>
            <a:pPr marL="285750" indent="-285750">
              <a:buSzPct val="100000"/>
              <a:buFont typeface="Arial"/>
              <a:buChar char="•"/>
              <a:defRPr sz="2000">
                <a:latin typeface="Century Gothic"/>
                <a:ea typeface="Century Gothic"/>
                <a:cs typeface="Century Gothic"/>
                <a:sym typeface="Century Gothic"/>
              </a:defRPr>
            </a:pPr>
            <a:r>
              <a:t>Increasing  lack of tolerance + acceptance</a:t>
            </a:r>
          </a:p>
          <a:p>
            <a:pPr marL="285750" indent="-285750">
              <a:buSzPct val="100000"/>
              <a:buFont typeface="Arial"/>
              <a:buChar char="•"/>
              <a:defRPr sz="2000">
                <a:latin typeface="Century Gothic"/>
                <a:ea typeface="Century Gothic"/>
                <a:cs typeface="Century Gothic"/>
                <a:sym typeface="Century Gothic"/>
              </a:defRPr>
            </a:pPr>
            <a:r>
              <a:t>Fear about failing health systems</a:t>
            </a:r>
          </a:p>
          <a:p>
            <a:pPr marL="285750" indent="-285750">
              <a:buSzPct val="100000"/>
              <a:buFont typeface="Arial"/>
              <a:buChar char="•"/>
              <a:defRPr sz="2000">
                <a:latin typeface="Century Gothic"/>
                <a:ea typeface="Century Gothic"/>
                <a:cs typeface="Century Gothic"/>
                <a:sym typeface="Century Gothic"/>
              </a:defRPr>
            </a:pPr>
          </a:p>
          <a:p>
            <a:pPr marL="285750" indent="-285750">
              <a:buSzPct val="100000"/>
              <a:buFont typeface="Arial"/>
              <a:buChar char="•"/>
              <a:defRPr sz="2000">
                <a:latin typeface="Century Gothic"/>
                <a:ea typeface="Century Gothic"/>
                <a:cs typeface="Century Gothic"/>
                <a:sym typeface="Century Gothic"/>
              </a:defRPr>
            </a:pPr>
          </a:p>
          <a:p>
            <a:pPr>
              <a:defRPr>
                <a:latin typeface="Century Gothic"/>
                <a:ea typeface="Century Gothic"/>
                <a:cs typeface="Century Gothic"/>
                <a:sym typeface="Century Gothic"/>
              </a:defRPr>
            </a:pPr>
          </a:p>
          <a:p>
            <a:pPr>
              <a:defRPr>
                <a:latin typeface="Century Gothic"/>
                <a:ea typeface="Century Gothic"/>
                <a:cs typeface="Century Gothic"/>
                <a:sym typeface="Century Gothic"/>
              </a:defRPr>
            </a:pPr>
            <a:r>
              <a:t> </a:t>
            </a:r>
            <a:endParaRPr>
              <a:latin typeface="Times New Roman"/>
              <a:ea typeface="Times New Roman"/>
              <a:cs typeface="Times New Roman"/>
              <a:sym typeface="Times New Roman"/>
            </a:endParaRPr>
          </a:p>
          <a:p>
            <a:pPr>
              <a:defRPr>
                <a:latin typeface="Century Gothic"/>
                <a:ea typeface="Century Gothic"/>
                <a:cs typeface="Century Gothic"/>
                <a:sym typeface="Century Gothic"/>
              </a:defRPr>
            </a:pPr>
          </a:p>
          <a:p>
            <a:pPr>
              <a:defRPr>
                <a:latin typeface="Century Gothic"/>
                <a:ea typeface="Century Gothic"/>
                <a:cs typeface="Century Gothic"/>
                <a:sym typeface="Century Gothic"/>
              </a:defRPr>
            </a:pPr>
          </a:p>
        </p:txBody>
      </p:sp>
      <p:pic>
        <p:nvPicPr>
          <p:cNvPr id="829" name="Picture 2" descr="Picture 2"/>
          <p:cNvPicPr>
            <a:picLocks noChangeAspect="1"/>
          </p:cNvPicPr>
          <p:nvPr/>
        </p:nvPicPr>
        <p:blipFill>
          <a:blip r:embed="rId3">
            <a:extLst/>
          </a:blip>
          <a:stretch>
            <a:fillRect/>
          </a:stretch>
        </p:blipFill>
        <p:spPr>
          <a:xfrm>
            <a:off x="152400" y="6085590"/>
            <a:ext cx="698500" cy="698501"/>
          </a:xfrm>
          <a:prstGeom prst="rect">
            <a:avLst/>
          </a:prstGeom>
          <a:ln w="12700">
            <a:miter lim="400000"/>
          </a:ln>
        </p:spPr>
      </p:pic>
      <p:sp>
        <p:nvSpPr>
          <p:cNvPr id="830" name="TextBox 1"/>
          <p:cNvSpPr txBox="1"/>
          <p:nvPr/>
        </p:nvSpPr>
        <p:spPr>
          <a:xfrm>
            <a:off x="1078259" y="-1"/>
            <a:ext cx="2712216" cy="1018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pc="300" sz="3200">
                <a:solidFill>
                  <a:srgbClr val="FFFFFF"/>
                </a:solidFill>
                <a:latin typeface="Century Gothic"/>
                <a:ea typeface="Century Gothic"/>
                <a:cs typeface="Century Gothic"/>
                <a:sym typeface="Century Gothic"/>
              </a:defRPr>
            </a:pPr>
            <a:r>
              <a:t>WELLBEING</a:t>
            </a:r>
            <a:r>
              <a:rPr b="0" sz="6000">
                <a:solidFill>
                  <a:srgbClr val="000000"/>
                </a:solidFill>
              </a:rPr>
              <a:t> </a:t>
            </a:r>
          </a:p>
        </p:txBody>
      </p:sp>
    </p:spTree>
  </p:cSld>
  <p:clrMapOvr>
    <a:masterClrMapping/>
  </p:clrMapOvr>
  <mc:AlternateContent xmlns:mc="http://schemas.openxmlformats.org/markup-compatibility/2006">
    <mc:Choice xmlns:p14="http://schemas.microsoft.com/office/powerpoint/2010/main" Requires="p14">
      <p:transition spd="slow" advClick="1" p14:dur="1200">
        <p14:rippl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32" name="Picture 21" descr="Picture 21"/>
          <p:cNvPicPr>
            <a:picLocks noChangeAspect="1"/>
          </p:cNvPicPr>
          <p:nvPr/>
        </p:nvPicPr>
        <p:blipFill>
          <a:blip r:embed="rId2">
            <a:extLst/>
          </a:blip>
          <a:srcRect l="1464" t="0" r="1463" b="0"/>
          <a:stretch>
            <a:fillRect/>
          </a:stretch>
        </p:blipFill>
        <p:spPr>
          <a:xfrm>
            <a:off x="0" y="1"/>
            <a:ext cx="4993943" cy="6858001"/>
          </a:xfrm>
          <a:prstGeom prst="rect">
            <a:avLst/>
          </a:prstGeom>
          <a:ln w="12700">
            <a:miter lim="400000"/>
          </a:ln>
        </p:spPr>
      </p:pic>
      <p:sp>
        <p:nvSpPr>
          <p:cNvPr id="833" name="TextBox 27"/>
          <p:cNvSpPr txBox="1"/>
          <p:nvPr/>
        </p:nvSpPr>
        <p:spPr>
          <a:xfrm>
            <a:off x="5638801" y="658474"/>
            <a:ext cx="6355079" cy="5996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3200">
                <a:latin typeface="Century Gothic"/>
                <a:ea typeface="Century Gothic"/>
                <a:cs typeface="Century Gothic"/>
                <a:sym typeface="Century Gothic"/>
              </a:defRPr>
            </a:pPr>
            <a:r>
              <a:t>Wellbeing</a:t>
            </a:r>
          </a:p>
          <a:p>
            <a:pPr>
              <a:defRPr>
                <a:latin typeface="Century Gothic"/>
                <a:ea typeface="Century Gothic"/>
                <a:cs typeface="Century Gothic"/>
                <a:sym typeface="Century Gothic"/>
              </a:defRPr>
            </a:pPr>
          </a:p>
          <a:p>
            <a:pPr>
              <a:defRPr b="1" sz="2000">
                <a:latin typeface="Century Gothic"/>
                <a:ea typeface="Century Gothic"/>
                <a:cs typeface="Century Gothic"/>
                <a:sym typeface="Century Gothic"/>
              </a:defRPr>
            </a:pPr>
            <a:r>
              <a:t>Solutions in Retail</a:t>
            </a:r>
          </a:p>
          <a:p>
            <a:pPr>
              <a:defRPr>
                <a:latin typeface="Century Gothic"/>
                <a:ea typeface="Century Gothic"/>
                <a:cs typeface="Century Gothic"/>
                <a:sym typeface="Century Gothic"/>
              </a:defRPr>
            </a:pPr>
          </a:p>
          <a:p>
            <a:pPr marL="285750" indent="-285750">
              <a:buSzPct val="100000"/>
              <a:buFont typeface="Arial"/>
              <a:buChar char="•"/>
              <a:defRPr sz="2000">
                <a:latin typeface="Century Gothic"/>
                <a:ea typeface="Century Gothic"/>
                <a:cs typeface="Century Gothic"/>
                <a:sym typeface="Century Gothic"/>
              </a:defRPr>
            </a:pPr>
            <a:r>
              <a:t>Open, airy, clean, light spaces.   </a:t>
            </a:r>
          </a:p>
          <a:p>
            <a:pPr marL="285750" indent="-285750">
              <a:buSzPct val="100000"/>
              <a:buFont typeface="Arial"/>
              <a:buChar char="•"/>
              <a:defRPr sz="2000">
                <a:latin typeface="Century Gothic"/>
                <a:ea typeface="Century Gothic"/>
                <a:cs typeface="Century Gothic"/>
                <a:sym typeface="Century Gothic"/>
              </a:defRPr>
            </a:pPr>
            <a:r>
              <a:t>Signage: use words &amp; images referring to states of wellbeing achieved through use of ... </a:t>
            </a:r>
          </a:p>
          <a:p>
            <a:pPr marL="285750" indent="-285750">
              <a:buSzPct val="100000"/>
              <a:buFont typeface="Arial"/>
              <a:buChar char="•"/>
              <a:defRPr sz="2000">
                <a:latin typeface="Century Gothic"/>
                <a:ea typeface="Century Gothic"/>
                <a:cs typeface="Century Gothic"/>
                <a:sym typeface="Century Gothic"/>
              </a:defRPr>
            </a:pPr>
            <a:r>
              <a:t>Lifestyle merchandising  </a:t>
            </a:r>
          </a:p>
          <a:p>
            <a:pPr marL="285750" indent="-285750">
              <a:buSzPct val="100000"/>
              <a:buFont typeface="Arial"/>
              <a:buChar char="•"/>
              <a:defRPr sz="2000">
                <a:latin typeface="Century Gothic"/>
                <a:ea typeface="Century Gothic"/>
                <a:cs typeface="Century Gothic"/>
                <a:sym typeface="Century Gothic"/>
              </a:defRPr>
            </a:pPr>
            <a:r>
              <a:t>Zones: unexpected, magical, wondrous, safe, organised, community, collaborative, inclusive,</a:t>
            </a:r>
          </a:p>
          <a:p>
            <a:pPr marL="285750" indent="-285750">
              <a:buSzPct val="100000"/>
              <a:buFont typeface="Arial"/>
              <a:buChar char="•"/>
              <a:defRPr sz="2000">
                <a:latin typeface="Century Gothic"/>
                <a:ea typeface="Century Gothic"/>
                <a:cs typeface="Century Gothic"/>
                <a:sym typeface="Century Gothic"/>
              </a:defRPr>
            </a:pPr>
            <a:r>
              <a:t>New product, displays, sectors. </a:t>
            </a:r>
          </a:p>
          <a:p>
            <a:pPr marL="285750" indent="-285750">
              <a:buSzPct val="100000"/>
              <a:buFont typeface="Arial"/>
              <a:buChar char="•"/>
              <a:defRPr sz="2000">
                <a:latin typeface="Century Gothic"/>
                <a:ea typeface="Century Gothic"/>
                <a:cs typeface="Century Gothic"/>
                <a:sym typeface="Century Gothic"/>
              </a:defRPr>
            </a:pPr>
            <a:r>
              <a:t>A space that's nature inspired, filled, lived &amp; connected</a:t>
            </a:r>
          </a:p>
          <a:p>
            <a:pPr marL="285750" indent="-285750">
              <a:buSzPct val="100000"/>
              <a:buFont typeface="Arial"/>
              <a:buChar char="•"/>
              <a:defRPr sz="2000">
                <a:latin typeface="Century Gothic"/>
                <a:ea typeface="Century Gothic"/>
                <a:cs typeface="Century Gothic"/>
                <a:sym typeface="Century Gothic"/>
              </a:defRPr>
            </a:pPr>
            <a:r>
              <a:t>Inspire creativity, freedom, control</a:t>
            </a:r>
          </a:p>
          <a:p>
            <a:pPr marL="285750" indent="-285750">
              <a:buSzPct val="100000"/>
              <a:buFont typeface="Arial"/>
              <a:buChar char="•"/>
              <a:defRPr sz="2000">
                <a:latin typeface="Century Gothic"/>
                <a:ea typeface="Century Gothic"/>
                <a:cs typeface="Century Gothic"/>
                <a:sym typeface="Century Gothic"/>
              </a:defRPr>
            </a:pPr>
            <a:r>
              <a:t>Clearly connect to 'local community' – the window space</a:t>
            </a:r>
          </a:p>
          <a:p>
            <a:pPr marL="285750" indent="-285750">
              <a:buSzPct val="100000"/>
              <a:buFont typeface="Arial"/>
              <a:buChar char="•"/>
              <a:defRPr sz="2000">
                <a:latin typeface="Century Gothic"/>
                <a:ea typeface="Century Gothic"/>
                <a:cs typeface="Century Gothic"/>
                <a:sym typeface="Century Gothic"/>
              </a:defRPr>
            </a:pPr>
            <a:r>
              <a:t>Community activity ... Tea 'n coffee around a kitchen table, in an art zone ... </a:t>
            </a:r>
          </a:p>
        </p:txBody>
      </p:sp>
      <p:pic>
        <p:nvPicPr>
          <p:cNvPr id="834" name="Picture 2" descr="Picture 2"/>
          <p:cNvPicPr>
            <a:picLocks noChangeAspect="1"/>
          </p:cNvPicPr>
          <p:nvPr/>
        </p:nvPicPr>
        <p:blipFill>
          <a:blip r:embed="rId3">
            <a:extLst/>
          </a:blip>
          <a:stretch>
            <a:fillRect/>
          </a:stretch>
        </p:blipFill>
        <p:spPr>
          <a:xfrm>
            <a:off x="152400" y="6085590"/>
            <a:ext cx="698500" cy="698501"/>
          </a:xfrm>
          <a:prstGeom prst="rect">
            <a:avLst/>
          </a:prstGeom>
          <a:ln w="12700">
            <a:miter lim="400000"/>
          </a:ln>
        </p:spPr>
      </p:pic>
      <p:sp>
        <p:nvSpPr>
          <p:cNvPr id="835" name="TextBox 1"/>
          <p:cNvSpPr txBox="1"/>
          <p:nvPr/>
        </p:nvSpPr>
        <p:spPr>
          <a:xfrm>
            <a:off x="1078259" y="-1"/>
            <a:ext cx="2776510" cy="1018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pc="300" sz="3200">
                <a:solidFill>
                  <a:srgbClr val="FFFFFF"/>
                </a:solidFill>
                <a:latin typeface="Century Gothic"/>
                <a:ea typeface="Century Gothic"/>
                <a:cs typeface="Century Gothic"/>
                <a:sym typeface="Century Gothic"/>
              </a:defRPr>
            </a:pPr>
            <a:r>
              <a:t>WELLBEING</a:t>
            </a:r>
            <a:r>
              <a:rPr b="0" sz="6000">
                <a:solidFill>
                  <a:srgbClr val="000000"/>
                </a:solidFill>
              </a:rPr>
              <a:t> </a:t>
            </a:r>
          </a:p>
        </p:txBody>
      </p:sp>
    </p:spTree>
  </p:cSld>
  <p:clrMapOvr>
    <a:masterClrMapping/>
  </p:clrMapOvr>
  <mc:AlternateContent xmlns:mc="http://schemas.openxmlformats.org/markup-compatibility/2006">
    <mc:Choice xmlns:p14="http://schemas.microsoft.com/office/powerpoint/2010/main" Requires="p14">
      <p:transition spd="slow" advClick="1" p14:dur="1200">
        <p14:rippl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37" name="Picture 21" descr="Picture 21"/>
          <p:cNvPicPr>
            <a:picLocks noChangeAspect="1"/>
          </p:cNvPicPr>
          <p:nvPr/>
        </p:nvPicPr>
        <p:blipFill>
          <a:blip r:embed="rId2">
            <a:extLst/>
          </a:blip>
          <a:srcRect l="1464" t="0" r="1463" b="0"/>
          <a:stretch>
            <a:fillRect/>
          </a:stretch>
        </p:blipFill>
        <p:spPr>
          <a:xfrm>
            <a:off x="0" y="1"/>
            <a:ext cx="4993943" cy="6858001"/>
          </a:xfrm>
          <a:prstGeom prst="rect">
            <a:avLst/>
          </a:prstGeom>
          <a:ln w="12700">
            <a:miter lim="400000"/>
          </a:ln>
        </p:spPr>
      </p:pic>
      <p:pic>
        <p:nvPicPr>
          <p:cNvPr id="838" name="Picture 2" descr="Picture 2"/>
          <p:cNvPicPr>
            <a:picLocks noChangeAspect="1"/>
          </p:cNvPicPr>
          <p:nvPr/>
        </p:nvPicPr>
        <p:blipFill>
          <a:blip r:embed="rId3">
            <a:extLst/>
          </a:blip>
          <a:stretch>
            <a:fillRect/>
          </a:stretch>
        </p:blipFill>
        <p:spPr>
          <a:xfrm>
            <a:off x="152400" y="6085590"/>
            <a:ext cx="698500" cy="698501"/>
          </a:xfrm>
          <a:prstGeom prst="rect">
            <a:avLst/>
          </a:prstGeom>
          <a:ln w="12700">
            <a:miter lim="400000"/>
          </a:ln>
        </p:spPr>
      </p:pic>
      <p:sp>
        <p:nvSpPr>
          <p:cNvPr id="839" name="TextBox 1"/>
          <p:cNvSpPr txBox="1"/>
          <p:nvPr/>
        </p:nvSpPr>
        <p:spPr>
          <a:xfrm>
            <a:off x="45719" y="534625"/>
            <a:ext cx="4902503" cy="459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pc="600" sz="2400">
                <a:solidFill>
                  <a:srgbClr val="FFFFFF"/>
                </a:solidFill>
                <a:latin typeface="Century Gothic"/>
                <a:ea typeface="Century Gothic"/>
                <a:cs typeface="Century Gothic"/>
                <a:sym typeface="Century Gothic"/>
              </a:defRPr>
            </a:lvl1pPr>
          </a:lstStyle>
          <a:p>
            <a:pPr/>
            <a:r>
              <a:t>SPACE TO BREATHE</a:t>
            </a:r>
          </a:p>
        </p:txBody>
      </p:sp>
      <p:pic>
        <p:nvPicPr>
          <p:cNvPr id="840" name="Picture 3" descr="Picture 3"/>
          <p:cNvPicPr>
            <a:picLocks noChangeAspect="1"/>
          </p:cNvPicPr>
          <p:nvPr/>
        </p:nvPicPr>
        <p:blipFill>
          <a:blip r:embed="rId4">
            <a:extLst/>
          </a:blip>
          <a:stretch>
            <a:fillRect/>
          </a:stretch>
        </p:blipFill>
        <p:spPr>
          <a:xfrm>
            <a:off x="5087556" y="785812"/>
            <a:ext cx="6949662" cy="5286376"/>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rippl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42" name="Picture 21" descr="Picture 21"/>
          <p:cNvPicPr>
            <a:picLocks noChangeAspect="1"/>
          </p:cNvPicPr>
          <p:nvPr/>
        </p:nvPicPr>
        <p:blipFill>
          <a:blip r:embed="rId2">
            <a:extLst/>
          </a:blip>
          <a:srcRect l="1464" t="0" r="1463" b="0"/>
          <a:stretch>
            <a:fillRect/>
          </a:stretch>
        </p:blipFill>
        <p:spPr>
          <a:xfrm>
            <a:off x="0" y="1"/>
            <a:ext cx="4993943" cy="6858001"/>
          </a:xfrm>
          <a:prstGeom prst="rect">
            <a:avLst/>
          </a:prstGeom>
          <a:ln w="12700">
            <a:miter lim="400000"/>
          </a:ln>
        </p:spPr>
      </p:pic>
      <p:pic>
        <p:nvPicPr>
          <p:cNvPr id="843" name="Picture 2" descr="Picture 2"/>
          <p:cNvPicPr>
            <a:picLocks noChangeAspect="1"/>
          </p:cNvPicPr>
          <p:nvPr/>
        </p:nvPicPr>
        <p:blipFill>
          <a:blip r:embed="rId3">
            <a:extLst/>
          </a:blip>
          <a:stretch>
            <a:fillRect/>
          </a:stretch>
        </p:blipFill>
        <p:spPr>
          <a:xfrm>
            <a:off x="152400" y="6085590"/>
            <a:ext cx="698500" cy="698501"/>
          </a:xfrm>
          <a:prstGeom prst="rect">
            <a:avLst/>
          </a:prstGeom>
          <a:ln w="12700">
            <a:miter lim="400000"/>
          </a:ln>
        </p:spPr>
      </p:pic>
      <p:sp>
        <p:nvSpPr>
          <p:cNvPr id="844" name="TextBox 4"/>
          <p:cNvSpPr txBox="1"/>
          <p:nvPr/>
        </p:nvSpPr>
        <p:spPr>
          <a:xfrm>
            <a:off x="45719" y="216057"/>
            <a:ext cx="4902503" cy="828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pc="600" sz="2400">
                <a:solidFill>
                  <a:srgbClr val="FFFFFF"/>
                </a:solidFill>
                <a:latin typeface="Century Gothic"/>
                <a:ea typeface="Century Gothic"/>
                <a:cs typeface="Century Gothic"/>
                <a:sym typeface="Century Gothic"/>
              </a:defRPr>
            </a:pPr>
            <a:r>
              <a:t>THE</a:t>
            </a:r>
            <a:r>
              <a:rPr b="0">
                <a:solidFill>
                  <a:srgbClr val="D9D9D9"/>
                </a:solidFill>
              </a:rPr>
              <a:t> </a:t>
            </a:r>
            <a:r>
              <a:t>CONSUMER</a:t>
            </a:r>
            <a:r>
              <a:rPr b="0">
                <a:solidFill>
                  <a:srgbClr val="D9D9D9"/>
                </a:solidFill>
              </a:rPr>
              <a:t> </a:t>
            </a:r>
            <a:r>
              <a:t>JOURNEY</a:t>
            </a:r>
          </a:p>
        </p:txBody>
      </p:sp>
      <p:sp>
        <p:nvSpPr>
          <p:cNvPr id="845" name="TextBox 6"/>
          <p:cNvSpPr txBox="1"/>
          <p:nvPr/>
        </p:nvSpPr>
        <p:spPr>
          <a:xfrm>
            <a:off x="5117782" y="352722"/>
            <a:ext cx="6830854" cy="1209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pc="600">
                <a:latin typeface="Century Gothic"/>
                <a:ea typeface="Century Gothic"/>
                <a:cs typeface="Century Gothic"/>
                <a:sym typeface="Century Gothic"/>
              </a:defRPr>
            </a:lvl1pPr>
          </a:lstStyle>
          <a:p>
            <a:pPr/>
            <a:r>
              <a:t>The more senses awakened, the more memorable, inclusive, engaging and successful the experience … for everyone.</a:t>
            </a:r>
          </a:p>
        </p:txBody>
      </p:sp>
      <p:sp>
        <p:nvSpPr>
          <p:cNvPr id="846" name="TextBox 8"/>
          <p:cNvSpPr txBox="1"/>
          <p:nvPr/>
        </p:nvSpPr>
        <p:spPr>
          <a:xfrm>
            <a:off x="45719" y="5090993"/>
            <a:ext cx="4902503" cy="396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pc="600" sz="2000">
                <a:latin typeface="Century Gothic"/>
                <a:ea typeface="Century Gothic"/>
                <a:cs typeface="Century Gothic"/>
                <a:sym typeface="Century Gothic"/>
              </a:defRPr>
            </a:lvl1pPr>
          </a:lstStyle>
          <a:p>
            <a:pPr/>
            <a:r>
              <a:t>IMMERSIVE  EXPERIENCE</a:t>
            </a:r>
          </a:p>
        </p:txBody>
      </p:sp>
      <p:sp>
        <p:nvSpPr>
          <p:cNvPr id="847" name="TextBox 11"/>
          <p:cNvSpPr txBox="1"/>
          <p:nvPr/>
        </p:nvSpPr>
        <p:spPr>
          <a:xfrm>
            <a:off x="5323165" y="6250173"/>
            <a:ext cx="662547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pc="600">
                <a:latin typeface="Century Gothic"/>
                <a:ea typeface="Century Gothic"/>
                <a:cs typeface="Century Gothic"/>
                <a:sym typeface="Century Gothic"/>
              </a:defRPr>
            </a:lvl1pPr>
          </a:lstStyle>
          <a:p>
            <a:pPr/>
            <a:r>
              <a:t>SIGHT, SOUND, TOUCH, SMELL, TASTE</a:t>
            </a:r>
          </a:p>
        </p:txBody>
      </p:sp>
      <p:pic>
        <p:nvPicPr>
          <p:cNvPr id="848" name="Picture 12" descr="Picture 12"/>
          <p:cNvPicPr>
            <a:picLocks noChangeAspect="1"/>
          </p:cNvPicPr>
          <p:nvPr/>
        </p:nvPicPr>
        <p:blipFill>
          <a:blip r:embed="rId4">
            <a:extLst/>
          </a:blip>
          <a:stretch>
            <a:fillRect/>
          </a:stretch>
        </p:blipFill>
        <p:spPr>
          <a:xfrm>
            <a:off x="5370543" y="1964531"/>
            <a:ext cx="6390277" cy="373618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14:rippl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50" name="Picture 21" descr="Picture 21"/>
          <p:cNvPicPr>
            <a:picLocks noChangeAspect="1"/>
          </p:cNvPicPr>
          <p:nvPr/>
        </p:nvPicPr>
        <p:blipFill>
          <a:blip r:embed="rId2">
            <a:extLst/>
          </a:blip>
          <a:srcRect l="1464" t="0" r="1463" b="0"/>
          <a:stretch>
            <a:fillRect/>
          </a:stretch>
        </p:blipFill>
        <p:spPr>
          <a:xfrm>
            <a:off x="0" y="1"/>
            <a:ext cx="4993943" cy="6858001"/>
          </a:xfrm>
          <a:prstGeom prst="rect">
            <a:avLst/>
          </a:prstGeom>
          <a:ln w="12700">
            <a:miter lim="400000"/>
          </a:ln>
        </p:spPr>
      </p:pic>
      <p:pic>
        <p:nvPicPr>
          <p:cNvPr id="851" name="Picture 3" descr="Picture 3"/>
          <p:cNvPicPr>
            <a:picLocks noChangeAspect="1"/>
          </p:cNvPicPr>
          <p:nvPr/>
        </p:nvPicPr>
        <p:blipFill>
          <a:blip r:embed="rId3">
            <a:extLst/>
          </a:blip>
          <a:stretch>
            <a:fillRect/>
          </a:stretch>
        </p:blipFill>
        <p:spPr>
          <a:xfrm>
            <a:off x="7014478" y="1887507"/>
            <a:ext cx="3255547" cy="804743"/>
          </a:xfrm>
          <a:prstGeom prst="rect">
            <a:avLst/>
          </a:prstGeom>
          <a:ln w="12700">
            <a:miter lim="400000"/>
          </a:ln>
        </p:spPr>
      </p:pic>
      <p:sp>
        <p:nvSpPr>
          <p:cNvPr id="852" name="Shape 801"/>
          <p:cNvSpPr txBox="1"/>
          <p:nvPr/>
        </p:nvSpPr>
        <p:spPr>
          <a:xfrm>
            <a:off x="6261194" y="4568121"/>
            <a:ext cx="4762117" cy="117785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indent="102867" algn="ctr" defTabSz="822958">
              <a:lnSpc>
                <a:spcPct val="80000"/>
              </a:lnSpc>
              <a:defRPr sz="1200">
                <a:latin typeface="Century Gothic"/>
                <a:ea typeface="Century Gothic"/>
                <a:cs typeface="Century Gothic"/>
                <a:sym typeface="Century Gothic"/>
              </a:defRPr>
            </a:pPr>
            <a:r>
              <a:t>This presentation is protected by International Copyright laws. </a:t>
            </a:r>
            <a:endParaRPr sz="900"/>
          </a:p>
          <a:p>
            <a:pPr indent="102867" algn="ctr" defTabSz="822958">
              <a:lnSpc>
                <a:spcPct val="80000"/>
              </a:lnSpc>
              <a:defRPr sz="1200">
                <a:latin typeface="Century Gothic"/>
                <a:ea typeface="Century Gothic"/>
                <a:cs typeface="Century Gothic"/>
                <a:sym typeface="Century Gothic"/>
              </a:defRPr>
            </a:pPr>
            <a:r>
              <a:t>Reproduction, distribution, display and use of the presentation is prohibited without prior written permission being received from a Director of the company.</a:t>
            </a:r>
            <a:endParaRPr sz="900"/>
          </a:p>
          <a:p>
            <a:pPr indent="102867" defTabSz="822958">
              <a:lnSpc>
                <a:spcPct val="80000"/>
              </a:lnSpc>
              <a:defRPr sz="1700">
                <a:latin typeface="Century Gothic"/>
                <a:ea typeface="Century Gothic"/>
                <a:cs typeface="Century Gothic"/>
                <a:sym typeface="Century Gothic"/>
              </a:defRPr>
            </a:pPr>
          </a:p>
          <a:p>
            <a:pPr indent="102867" algn="ctr" defTabSz="822958">
              <a:lnSpc>
                <a:spcPct val="80000"/>
              </a:lnSpc>
              <a:defRPr sz="1000">
                <a:latin typeface="Century Gothic"/>
                <a:ea typeface="Century Gothic"/>
                <a:cs typeface="Century Gothic"/>
                <a:sym typeface="Century Gothic"/>
              </a:defRPr>
            </a:pPr>
            <a:r>
              <a:t>© Scarlet Opus Limited 2023</a:t>
            </a:r>
          </a:p>
        </p:txBody>
      </p:sp>
      <p:sp>
        <p:nvSpPr>
          <p:cNvPr id="853" name="TextBox 6"/>
          <p:cNvSpPr txBox="1"/>
          <p:nvPr/>
        </p:nvSpPr>
        <p:spPr>
          <a:xfrm>
            <a:off x="6212413" y="6393701"/>
            <a:ext cx="4859678" cy="2819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defRPr sz="1200">
                <a:latin typeface="Century Gothic"/>
                <a:ea typeface="Century Gothic"/>
                <a:cs typeface="Century Gothic"/>
                <a:sym typeface="Century Gothic"/>
              </a:defRPr>
            </a:lvl1pPr>
          </a:lstStyle>
          <a:p>
            <a:pPr/>
            <a:r>
              <a:t>www.scarletopus.com/subscribe    phil@scarletopus.com</a:t>
            </a:r>
          </a:p>
        </p:txBody>
      </p:sp>
      <p:sp>
        <p:nvSpPr>
          <p:cNvPr id="854" name="TextBox 8"/>
          <p:cNvSpPr txBox="1"/>
          <p:nvPr/>
        </p:nvSpPr>
        <p:spPr>
          <a:xfrm>
            <a:off x="229300" y="254998"/>
            <a:ext cx="4718922" cy="6238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2800">
                <a:solidFill>
                  <a:srgbClr val="FFFFFF"/>
                </a:solidFill>
                <a:latin typeface="Century Gothic"/>
                <a:ea typeface="Century Gothic"/>
                <a:cs typeface="Century Gothic"/>
                <a:sym typeface="Century Gothic"/>
              </a:defRPr>
            </a:pPr>
            <a:r>
              <a:t>Building a Better Future</a:t>
            </a:r>
          </a:p>
          <a:p>
            <a:pPr algn="ctr">
              <a:defRPr b="1" sz="2800">
                <a:solidFill>
                  <a:srgbClr val="FFFFFF"/>
                </a:solidFill>
                <a:latin typeface="Century Gothic"/>
                <a:ea typeface="Century Gothic"/>
                <a:cs typeface="Century Gothic"/>
                <a:sym typeface="Century Gothic"/>
              </a:defRPr>
            </a:pPr>
          </a:p>
          <a:p>
            <a:pPr algn="ctr">
              <a:defRPr b="1" sz="2800">
                <a:solidFill>
                  <a:srgbClr val="FFFFFF"/>
                </a:solidFill>
                <a:latin typeface="Century Gothic"/>
                <a:ea typeface="Century Gothic"/>
                <a:cs typeface="Century Gothic"/>
                <a:sym typeface="Century Gothic"/>
              </a:defRPr>
            </a:pPr>
          </a:p>
          <a:p>
            <a:pPr algn="ctr">
              <a:defRPr b="1" sz="2800">
                <a:solidFill>
                  <a:srgbClr val="FFFFFF"/>
                </a:solidFill>
                <a:latin typeface="Century Gothic"/>
                <a:ea typeface="Century Gothic"/>
                <a:cs typeface="Century Gothic"/>
                <a:sym typeface="Century Gothic"/>
              </a:defRPr>
            </a:pPr>
          </a:p>
          <a:p>
            <a:pPr algn="ctr">
              <a:defRPr b="1" sz="2800">
                <a:solidFill>
                  <a:srgbClr val="FFFFFF"/>
                </a:solidFill>
                <a:latin typeface="Century Gothic"/>
                <a:ea typeface="Century Gothic"/>
                <a:cs typeface="Century Gothic"/>
                <a:sym typeface="Century Gothic"/>
              </a:defRPr>
            </a:pPr>
          </a:p>
          <a:p>
            <a:pPr algn="ctr">
              <a:defRPr b="1" sz="2800">
                <a:solidFill>
                  <a:srgbClr val="FFFFFF"/>
                </a:solidFill>
                <a:latin typeface="Century Gothic"/>
                <a:ea typeface="Century Gothic"/>
                <a:cs typeface="Century Gothic"/>
                <a:sym typeface="Century Gothic"/>
              </a:defRPr>
            </a:pPr>
          </a:p>
          <a:p>
            <a:pPr algn="ctr">
              <a:defRPr b="1" sz="2800">
                <a:solidFill>
                  <a:srgbClr val="FFFFFF"/>
                </a:solidFill>
                <a:latin typeface="Century Gothic"/>
                <a:ea typeface="Century Gothic"/>
                <a:cs typeface="Century Gothic"/>
                <a:sym typeface="Century Gothic"/>
              </a:defRPr>
            </a:pPr>
          </a:p>
          <a:p>
            <a:pPr algn="ctr">
              <a:defRPr b="1" sz="2800">
                <a:solidFill>
                  <a:srgbClr val="FFFFFF"/>
                </a:solidFill>
                <a:latin typeface="Century Gothic"/>
                <a:ea typeface="Century Gothic"/>
                <a:cs typeface="Century Gothic"/>
                <a:sym typeface="Century Gothic"/>
              </a:defRPr>
            </a:pPr>
          </a:p>
          <a:p>
            <a:pPr algn="ctr">
              <a:defRPr b="1" sz="2800">
                <a:solidFill>
                  <a:srgbClr val="FFFFFF"/>
                </a:solidFill>
                <a:latin typeface="Century Gothic"/>
                <a:ea typeface="Century Gothic"/>
                <a:cs typeface="Century Gothic"/>
                <a:sym typeface="Century Gothic"/>
              </a:defRPr>
            </a:pPr>
          </a:p>
          <a:p>
            <a:pPr algn="ctr">
              <a:defRPr b="1" sz="2800">
                <a:solidFill>
                  <a:srgbClr val="FFFFFF"/>
                </a:solidFill>
                <a:latin typeface="Century Gothic"/>
                <a:ea typeface="Century Gothic"/>
                <a:cs typeface="Century Gothic"/>
                <a:sym typeface="Century Gothic"/>
              </a:defRPr>
            </a:pPr>
          </a:p>
          <a:p>
            <a:pPr algn="ctr">
              <a:defRPr b="1" sz="2000">
                <a:solidFill>
                  <a:srgbClr val="FFFFFF"/>
                </a:solidFill>
                <a:latin typeface="Century Gothic"/>
                <a:ea typeface="Century Gothic"/>
                <a:cs typeface="Century Gothic"/>
                <a:sym typeface="Century Gothic"/>
              </a:defRPr>
            </a:pPr>
          </a:p>
          <a:p>
            <a:pPr>
              <a:defRPr b="1" sz="2000">
                <a:latin typeface="Century Gothic"/>
                <a:ea typeface="Century Gothic"/>
                <a:cs typeface="Century Gothic"/>
                <a:sym typeface="Century Gothic"/>
              </a:defRPr>
            </a:pPr>
            <a:r>
              <a:t>We provide Foresight+Trend intelligence to help you rethink and reform your approach to product development, marketing and brand strategy.</a:t>
            </a:r>
          </a:p>
        </p:txBody>
      </p:sp>
    </p:spTree>
  </p:cSld>
  <p:clrMapOvr>
    <a:masterClrMapping/>
  </p:clrMapOvr>
  <mc:AlternateContent xmlns:mc="http://schemas.openxmlformats.org/markup-compatibility/2006">
    <mc:Choice xmlns:p14="http://schemas.microsoft.com/office/powerpoint/2010/main" Requires="p14">
      <p:transition spd="slow" advClick="1" p14:dur="1200">
        <p14:rippl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859" name="Group 9"/>
          <p:cNvGrpSpPr/>
          <p:nvPr/>
        </p:nvGrpSpPr>
        <p:grpSpPr>
          <a:xfrm>
            <a:off x="4019329" y="3298180"/>
            <a:ext cx="3805301" cy="1485901"/>
            <a:chOff x="0" y="0"/>
            <a:chExt cx="3805299" cy="1485900"/>
          </a:xfrm>
        </p:grpSpPr>
        <p:sp>
          <p:nvSpPr>
            <p:cNvPr id="856"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857"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858"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860"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62" name="Picture 3" descr="Picture 3"/>
          <p:cNvPicPr>
            <a:picLocks noChangeAspect="1"/>
          </p:cNvPicPr>
          <p:nvPr/>
        </p:nvPicPr>
        <p:blipFill>
          <a:blip r:embed="rId3">
            <a:extLst/>
          </a:blip>
          <a:srcRect l="0" t="17599" r="0" b="30094"/>
          <a:stretch>
            <a:fillRect/>
          </a:stretch>
        </p:blipFill>
        <p:spPr>
          <a:xfrm>
            <a:off x="-113991" y="-1"/>
            <a:ext cx="12419980" cy="6858001"/>
          </a:xfrm>
          <a:prstGeom prst="rect">
            <a:avLst/>
          </a:prstGeom>
          <a:ln w="12700">
            <a:miter lim="400000"/>
          </a:ln>
        </p:spPr>
      </p:pic>
      <p:pic>
        <p:nvPicPr>
          <p:cNvPr id="863" name="Picture 2" descr="Picture 2"/>
          <p:cNvPicPr>
            <a:picLocks noChangeAspect="1"/>
          </p:cNvPicPr>
          <p:nvPr/>
        </p:nvPicPr>
        <p:blipFill>
          <a:blip r:embed="rId4">
            <a:extLst/>
          </a:blip>
          <a:stretch>
            <a:fillRect/>
          </a:stretch>
        </p:blipFill>
        <p:spPr>
          <a:xfrm>
            <a:off x="1934784" y="1521040"/>
            <a:ext cx="3929694" cy="528477"/>
          </a:xfrm>
          <a:prstGeom prst="rect">
            <a:avLst/>
          </a:prstGeom>
          <a:ln w="12700">
            <a:miter lim="400000"/>
          </a:ln>
        </p:spPr>
      </p:pic>
      <p:sp>
        <p:nvSpPr>
          <p:cNvPr id="864" name="TextBox 4"/>
          <p:cNvSpPr txBox="1"/>
          <p:nvPr/>
        </p:nvSpPr>
        <p:spPr>
          <a:xfrm>
            <a:off x="-460610" y="2561715"/>
            <a:ext cx="7515030" cy="2771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defTabSz="457200">
              <a:defRPr sz="4400">
                <a:solidFill>
                  <a:srgbClr val="FFFFFF"/>
                </a:solidFill>
                <a:latin typeface="DIN Pro Thin"/>
                <a:ea typeface="DIN Pro Thin"/>
                <a:cs typeface="DIN Pro Thin"/>
                <a:sym typeface="DIN Pro Thin"/>
              </a:defRPr>
            </a:pPr>
          </a:p>
          <a:p>
            <a:pPr algn="ctr" defTabSz="457200">
              <a:defRPr sz="3600">
                <a:solidFill>
                  <a:srgbClr val="FFFFFF"/>
                </a:solidFill>
                <a:latin typeface="DIN Pro Thin"/>
                <a:ea typeface="DIN Pro Thin"/>
                <a:cs typeface="DIN Pro Thin"/>
                <a:sym typeface="DIN Pro Thin"/>
              </a:defRPr>
            </a:pPr>
            <a:r>
              <a:t>SPRING/SUMMER</a:t>
            </a:r>
          </a:p>
          <a:p>
            <a:pPr defTabSz="457200">
              <a:defRPr sz="4400">
                <a:solidFill>
                  <a:srgbClr val="FFFFFF"/>
                </a:solidFill>
                <a:latin typeface="DIN Pro Thin"/>
                <a:ea typeface="DIN Pro Thin"/>
                <a:cs typeface="DIN Pro Thin"/>
                <a:sym typeface="DIN Pro Thin"/>
              </a:defRPr>
            </a:pPr>
            <a:r>
              <a:t>                         </a:t>
            </a:r>
            <a:r>
              <a:rPr b="1" sz="9600">
                <a:latin typeface="DIN Pro Black"/>
                <a:ea typeface="DIN Pro Black"/>
                <a:cs typeface="DIN Pro Black"/>
                <a:sym typeface="DIN Pro Black"/>
              </a:rPr>
              <a:t>24</a:t>
            </a:r>
            <a:r>
              <a:rPr b="1" sz="8800">
                <a:latin typeface="DIN Pro Black"/>
                <a:ea typeface="DIN Pro Black"/>
                <a:cs typeface="DIN Pro Black"/>
                <a:sym typeface="DIN Pro Black"/>
              </a:rPr>
              <a:t>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68" name="Picture 5" descr="Picture 5"/>
          <p:cNvPicPr>
            <a:picLocks noChangeAspect="1"/>
          </p:cNvPicPr>
          <p:nvPr/>
        </p:nvPicPr>
        <p:blipFill>
          <a:blip r:embed="rId2">
            <a:extLst/>
          </a:blip>
          <a:stretch>
            <a:fillRect/>
          </a:stretch>
        </p:blipFill>
        <p:spPr>
          <a:xfrm>
            <a:off x="5851185" y="1832014"/>
            <a:ext cx="2463101" cy="3284134"/>
          </a:xfrm>
          <a:prstGeom prst="rect">
            <a:avLst/>
          </a:prstGeom>
          <a:ln w="12700">
            <a:miter lim="400000"/>
          </a:ln>
        </p:spPr>
      </p:pic>
      <p:pic>
        <p:nvPicPr>
          <p:cNvPr id="869" name="Picture 11" descr="Picture 11"/>
          <p:cNvPicPr>
            <a:picLocks noChangeAspect="1"/>
          </p:cNvPicPr>
          <p:nvPr/>
        </p:nvPicPr>
        <p:blipFill>
          <a:blip r:embed="rId3">
            <a:extLst/>
          </a:blip>
          <a:stretch>
            <a:fillRect/>
          </a:stretch>
        </p:blipFill>
        <p:spPr>
          <a:xfrm>
            <a:off x="2275420" y="1832014"/>
            <a:ext cx="3529672" cy="2350931"/>
          </a:xfrm>
          <a:prstGeom prst="rect">
            <a:avLst/>
          </a:prstGeom>
          <a:ln w="12700">
            <a:miter lim="400000"/>
          </a:ln>
        </p:spPr>
      </p:pic>
      <p:pic>
        <p:nvPicPr>
          <p:cNvPr id="870" name="Picture 15" descr="Picture 15"/>
          <p:cNvPicPr>
            <a:picLocks noChangeAspect="1"/>
          </p:cNvPicPr>
          <p:nvPr/>
        </p:nvPicPr>
        <p:blipFill>
          <a:blip r:embed="rId4">
            <a:extLst/>
          </a:blip>
          <a:stretch>
            <a:fillRect/>
          </a:stretch>
        </p:blipFill>
        <p:spPr>
          <a:xfrm>
            <a:off x="8360382" y="1832016"/>
            <a:ext cx="2149152" cy="2865536"/>
          </a:xfrm>
          <a:prstGeom prst="rect">
            <a:avLst/>
          </a:prstGeom>
          <a:ln w="12700">
            <a:miter lim="400000"/>
          </a:ln>
        </p:spPr>
      </p:pic>
      <p:sp>
        <p:nvSpPr>
          <p:cNvPr id="871" name="TextBox 1"/>
          <p:cNvSpPr txBox="1"/>
          <p:nvPr/>
        </p:nvSpPr>
        <p:spPr>
          <a:xfrm>
            <a:off x="2200272" y="1134650"/>
            <a:ext cx="600730"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1600">
                <a:latin typeface="DIN Pro Light"/>
                <a:ea typeface="DIN Pro Light"/>
                <a:cs typeface="DIN Pro Light"/>
                <a:sym typeface="DIN Pro Light"/>
              </a:defRPr>
            </a:lvl1pPr>
          </a:lstStyle>
          <a:p>
            <a:pPr/>
            <a:r>
              <a:t>WHO</a:t>
            </a:r>
          </a:p>
        </p:txBody>
      </p:sp>
      <p:pic>
        <p:nvPicPr>
          <p:cNvPr id="872" name="Picture 3" descr="Picture 3"/>
          <p:cNvPicPr>
            <a:picLocks noChangeAspect="1"/>
          </p:cNvPicPr>
          <p:nvPr/>
        </p:nvPicPr>
        <p:blipFill>
          <a:blip r:embed="rId5">
            <a:extLst/>
          </a:blip>
          <a:stretch>
            <a:fillRect/>
          </a:stretch>
        </p:blipFill>
        <p:spPr>
          <a:xfrm>
            <a:off x="8189990" y="1038740"/>
            <a:ext cx="2319543" cy="311939"/>
          </a:xfrm>
          <a:prstGeom prst="rect">
            <a:avLst/>
          </a:prstGeom>
          <a:ln w="12700">
            <a:miter lim="400000"/>
          </a:ln>
        </p:spPr>
      </p:pic>
      <p:sp>
        <p:nvSpPr>
          <p:cNvPr id="873" name="TextBox 2"/>
          <p:cNvSpPr txBox="1"/>
          <p:nvPr/>
        </p:nvSpPr>
        <p:spPr>
          <a:xfrm>
            <a:off x="2321139" y="4347938"/>
            <a:ext cx="1584050" cy="2072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000">
                <a:latin typeface="DIN Pro Light"/>
                <a:ea typeface="DIN Pro Light"/>
                <a:cs typeface="DIN Pro Light"/>
                <a:sym typeface="DIN Pro Light"/>
              </a:defRPr>
            </a:pPr>
            <a:r>
              <a:t>INDUSTRY EXPERTS</a:t>
            </a:r>
          </a:p>
          <a:p>
            <a:pPr>
              <a:defRPr sz="1000">
                <a:latin typeface="DIN Pro Light"/>
                <a:ea typeface="DIN Pro Light"/>
                <a:cs typeface="DIN Pro Light"/>
                <a:sym typeface="DIN Pro Light"/>
              </a:defRPr>
            </a:pPr>
            <a:r>
              <a:t>STRATEGIC THINKERS</a:t>
            </a:r>
          </a:p>
          <a:p>
            <a:pPr>
              <a:defRPr sz="1000">
                <a:latin typeface="DIN Pro Light"/>
                <a:ea typeface="DIN Pro Light"/>
                <a:cs typeface="DIN Pro Light"/>
                <a:sym typeface="DIN Pro Light"/>
              </a:defRPr>
            </a:pPr>
            <a:r>
              <a:t>FUTURE INNOVATORS</a:t>
            </a:r>
          </a:p>
          <a:p>
            <a:pPr>
              <a:defRPr sz="1000">
                <a:latin typeface="DIN Pro Light"/>
                <a:ea typeface="DIN Pro Light"/>
                <a:cs typeface="DIN Pro Light"/>
                <a:sym typeface="DIN Pro Light"/>
              </a:defRPr>
            </a:pPr>
            <a:r>
              <a:t>CULTURAL OBSERVERS</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p>
          <a:p>
            <a:pPr>
              <a:defRPr sz="1000">
                <a:latin typeface="DIN Pro"/>
                <a:ea typeface="DIN Pro"/>
                <a:cs typeface="DIN Pro"/>
                <a:sym typeface="DIN Pro"/>
              </a:defRPr>
            </a:pPr>
          </a:p>
          <a:p>
            <a:pPr>
              <a:defRPr sz="1000">
                <a:latin typeface="DIN Pro"/>
                <a:ea typeface="DIN Pro"/>
                <a:cs typeface="DIN Pro"/>
                <a:sym typeface="DIN Pro"/>
              </a:defRPr>
            </a:pPr>
          </a:p>
          <a:p>
            <a:pPr>
              <a:defRPr sz="1000">
                <a:latin typeface="DIN Pro"/>
                <a:ea typeface="DIN Pro"/>
                <a:cs typeface="DIN Pro"/>
                <a:sym typeface="DIN Pro"/>
              </a:defRPr>
            </a:pPr>
          </a:p>
          <a:p>
            <a:pPr>
              <a:defRPr sz="1000">
                <a:latin typeface="DIN Pro"/>
                <a:ea typeface="DIN Pro"/>
                <a:cs typeface="DIN Pro"/>
                <a:sym typeface="DIN Pro"/>
              </a:defRPr>
            </a:pPr>
          </a:p>
          <a:p>
            <a:pPr>
              <a:defRPr sz="1000">
                <a:latin typeface="DIN Pro"/>
                <a:ea typeface="DIN Pro"/>
                <a:cs typeface="DIN Pro"/>
                <a:sym typeface="DIN Pro"/>
              </a:defRPr>
            </a:pPr>
          </a:p>
          <a:p>
            <a:pPr>
              <a:defRPr sz="1000">
                <a:latin typeface="DIN Pro"/>
                <a:ea typeface="DIN Pro"/>
                <a:cs typeface="DIN Pro"/>
                <a:sym typeface="DIN Pro"/>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5" name="TextBox 15"/>
          <p:cNvSpPr txBox="1"/>
          <p:nvPr/>
        </p:nvSpPr>
        <p:spPr>
          <a:xfrm>
            <a:off x="2204220" y="1707184"/>
            <a:ext cx="2204726" cy="4663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000">
                <a:latin typeface="DIN Pro Light"/>
                <a:ea typeface="DIN Pro Light"/>
                <a:cs typeface="DIN Pro Light"/>
                <a:sym typeface="DIN Pro Light"/>
              </a:defRPr>
            </a:pPr>
            <a:r>
              <a:t>FUTURE &amp; BESPOKE FORECASTS</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COLOUR FORECASTS &amp; UPDATES</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MACRO TRENDS &amp; UPDATES</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PRODUCT DIRECTIONS</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PRINT &amp; FABRIC REPORTS</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CATWALK ANLYSIS</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TRADE SHOW COVERAGE</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CLOSE TO SEASON &amp;</a:t>
            </a:r>
          </a:p>
          <a:p>
            <a:pPr>
              <a:defRPr sz="1000">
                <a:latin typeface="DIN Pro Light"/>
                <a:ea typeface="DIN Pro Light"/>
                <a:cs typeface="DIN Pro Light"/>
                <a:sym typeface="DIN Pro Light"/>
              </a:defRPr>
            </a:pPr>
            <a:r>
              <a:t>NEED TO KNOW REPORTS</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WEBINARS &amp; EVENTS</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p>
          <a:p>
            <a:pPr>
              <a:defRPr sz="1000">
                <a:solidFill>
                  <a:srgbClr val="FF0000"/>
                </a:solidFill>
                <a:latin typeface="DIN Pro Light"/>
                <a:ea typeface="DIN Pro Light"/>
                <a:cs typeface="DIN Pro Light"/>
                <a:sym typeface="DIN Pro Light"/>
              </a:defRPr>
            </a:pPr>
            <a:r>
              <a:rPr u="sng">
                <a:solidFill>
                  <a:srgbClr val="0563C1"/>
                </a:solidFill>
                <a:uFill>
                  <a:solidFill>
                    <a:srgbClr val="0563C1"/>
                  </a:solidFill>
                </a:uFill>
                <a:hlinkClick r:id="rId3" invalidUrl="" action="" tgtFrame="" tooltip="" history="1" highlightClick="0" endSnd="0"/>
              </a:rPr>
              <a:t>www.uniquestyleplatform.com</a:t>
            </a:r>
          </a:p>
          <a:p>
            <a:pPr>
              <a:defRPr sz="1000">
                <a:solidFill>
                  <a:srgbClr val="FF0000"/>
                </a:solidFill>
                <a:latin typeface="DIN Pro Light"/>
                <a:ea typeface="DIN Pro Light"/>
                <a:cs typeface="DIN Pro Light"/>
                <a:sym typeface="DIN Pro Light"/>
              </a:defRPr>
            </a:pPr>
            <a:r>
              <a:rPr u="sng">
                <a:solidFill>
                  <a:srgbClr val="0563C1"/>
                </a:solidFill>
                <a:uFill>
                  <a:solidFill>
                    <a:srgbClr val="0563C1"/>
                  </a:solidFill>
                </a:uFill>
                <a:hlinkClick r:id="rId4" invalidUrl="" action="" tgtFrame="" tooltip="" history="1" highlightClick="0" endSnd="0"/>
              </a:rPr>
              <a:t>www.edit.uniquestyleplatfrom.com</a:t>
            </a:r>
          </a:p>
          <a:p>
            <a:pPr>
              <a:defRPr sz="1000">
                <a:latin typeface="DIN Pro Light"/>
                <a:ea typeface="DIN Pro Light"/>
                <a:cs typeface="DIN Pro Light"/>
                <a:sym typeface="DIN Pro Light"/>
              </a:defRPr>
            </a:pPr>
          </a:p>
          <a:p>
            <a:pPr>
              <a:defRPr sz="1000">
                <a:latin typeface="DIN Pro"/>
                <a:ea typeface="DIN Pro"/>
                <a:cs typeface="DIN Pro"/>
                <a:sym typeface="DIN Pro"/>
              </a:defRPr>
            </a:pPr>
          </a:p>
          <a:p>
            <a:pPr>
              <a:defRPr sz="1000">
                <a:latin typeface="DIN Pro"/>
                <a:ea typeface="DIN Pro"/>
                <a:cs typeface="DIN Pro"/>
                <a:sym typeface="DIN Pro"/>
              </a:defRPr>
            </a:pPr>
          </a:p>
          <a:p>
            <a:pPr>
              <a:defRPr sz="1000">
                <a:latin typeface="DIN Pro"/>
                <a:ea typeface="DIN Pro"/>
                <a:cs typeface="DIN Pro"/>
                <a:sym typeface="DIN Pro"/>
              </a:defRPr>
            </a:pPr>
          </a:p>
          <a:p>
            <a:pPr>
              <a:defRPr sz="1000">
                <a:latin typeface="DIN Pro"/>
                <a:ea typeface="DIN Pro"/>
                <a:cs typeface="DIN Pro"/>
                <a:sym typeface="DIN Pro"/>
              </a:defRPr>
            </a:pPr>
          </a:p>
          <a:p>
            <a:pPr>
              <a:defRPr sz="1000">
                <a:latin typeface="DIN Pro"/>
                <a:ea typeface="DIN Pro"/>
                <a:cs typeface="DIN Pro"/>
                <a:sym typeface="DIN Pro"/>
              </a:defRPr>
            </a:pPr>
          </a:p>
          <a:p>
            <a:pPr>
              <a:defRPr sz="1000">
                <a:latin typeface="DIN Pro"/>
                <a:ea typeface="DIN Pro"/>
                <a:cs typeface="DIN Pro"/>
                <a:sym typeface="DIN Pro"/>
              </a:defRPr>
            </a:pPr>
          </a:p>
        </p:txBody>
      </p:sp>
      <p:grpSp>
        <p:nvGrpSpPr>
          <p:cNvPr id="878" name="Group 6"/>
          <p:cNvGrpSpPr/>
          <p:nvPr/>
        </p:nvGrpSpPr>
        <p:grpSpPr>
          <a:xfrm>
            <a:off x="6801753" y="1745965"/>
            <a:ext cx="3861654" cy="3101391"/>
            <a:chOff x="0" y="0"/>
            <a:chExt cx="3861653" cy="3101389"/>
          </a:xfrm>
        </p:grpSpPr>
        <p:pic>
          <p:nvPicPr>
            <p:cNvPr id="876" name="Picture 3" descr="Picture 3"/>
            <p:cNvPicPr>
              <a:picLocks noChangeAspect="1"/>
            </p:cNvPicPr>
            <p:nvPr/>
          </p:nvPicPr>
          <p:blipFill>
            <a:blip r:embed="rId5">
              <a:extLst/>
            </a:blip>
            <a:stretch>
              <a:fillRect/>
            </a:stretch>
          </p:blipFill>
          <p:spPr>
            <a:xfrm>
              <a:off x="0" y="0"/>
              <a:ext cx="3861654" cy="3101390"/>
            </a:xfrm>
            <a:prstGeom prst="rect">
              <a:avLst/>
            </a:prstGeom>
            <a:ln w="12700" cap="flat">
              <a:noFill/>
              <a:miter lim="400000"/>
            </a:ln>
            <a:effectLst/>
          </p:spPr>
        </p:pic>
        <p:pic>
          <p:nvPicPr>
            <p:cNvPr id="877" name="Picture 7" descr="Picture 7"/>
            <p:cNvPicPr>
              <a:picLocks noChangeAspect="1"/>
            </p:cNvPicPr>
            <p:nvPr/>
          </p:nvPicPr>
          <p:blipFill>
            <a:blip r:embed="rId6">
              <a:extLst/>
            </a:blip>
            <a:stretch>
              <a:fillRect/>
            </a:stretch>
          </p:blipFill>
          <p:spPr>
            <a:xfrm>
              <a:off x="330966" y="347057"/>
              <a:ext cx="3372354" cy="1808183"/>
            </a:xfrm>
            <a:prstGeom prst="rect">
              <a:avLst/>
            </a:prstGeom>
            <a:ln w="12700" cap="flat">
              <a:noFill/>
              <a:miter lim="400000"/>
            </a:ln>
            <a:effectLst/>
          </p:spPr>
        </p:pic>
      </p:grpSp>
      <p:pic>
        <p:nvPicPr>
          <p:cNvPr id="879" name="Picture 12" descr="Picture 12"/>
          <p:cNvPicPr>
            <a:picLocks noChangeAspect="1"/>
          </p:cNvPicPr>
          <p:nvPr/>
        </p:nvPicPr>
        <p:blipFill>
          <a:blip r:embed="rId7">
            <a:extLst/>
          </a:blip>
          <a:srcRect l="2941" t="0" r="2941" b="0"/>
          <a:stretch>
            <a:fillRect/>
          </a:stretch>
        </p:blipFill>
        <p:spPr>
          <a:xfrm>
            <a:off x="4729008" y="3298666"/>
            <a:ext cx="1914412" cy="2518362"/>
          </a:xfrm>
          <a:prstGeom prst="rect">
            <a:avLst/>
          </a:prstGeom>
          <a:ln w="12700">
            <a:miter lim="400000"/>
          </a:ln>
        </p:spPr>
      </p:pic>
      <p:sp>
        <p:nvSpPr>
          <p:cNvPr id="880" name="TextBox 2"/>
          <p:cNvSpPr txBox="1"/>
          <p:nvPr/>
        </p:nvSpPr>
        <p:spPr>
          <a:xfrm>
            <a:off x="2200273" y="1134650"/>
            <a:ext cx="698560"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1600">
                <a:latin typeface="DIN Pro Light"/>
                <a:ea typeface="DIN Pro Light"/>
                <a:cs typeface="DIN Pro Light"/>
                <a:sym typeface="DIN Pro Light"/>
              </a:defRPr>
            </a:lvl1pPr>
          </a:lstStyle>
          <a:p>
            <a:pPr/>
            <a:r>
              <a:t>WHAT</a:t>
            </a:r>
          </a:p>
        </p:txBody>
      </p:sp>
      <p:pic>
        <p:nvPicPr>
          <p:cNvPr id="881" name="Picture 5" descr="Picture 5"/>
          <p:cNvPicPr>
            <a:picLocks noChangeAspect="1"/>
          </p:cNvPicPr>
          <p:nvPr/>
        </p:nvPicPr>
        <p:blipFill>
          <a:blip r:embed="rId8">
            <a:extLst/>
          </a:blip>
          <a:stretch>
            <a:fillRect/>
          </a:stretch>
        </p:blipFill>
        <p:spPr>
          <a:xfrm>
            <a:off x="8189990" y="1038740"/>
            <a:ext cx="2319543" cy="311939"/>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5" name="TextBox 4"/>
          <p:cNvSpPr txBox="1"/>
          <p:nvPr/>
        </p:nvSpPr>
        <p:spPr>
          <a:xfrm>
            <a:off x="2223131" y="1893079"/>
            <a:ext cx="6520596" cy="2377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000">
                <a:latin typeface="DIN Pro Light"/>
                <a:ea typeface="DIN Pro Light"/>
                <a:cs typeface="DIN Pro Light"/>
                <a:sym typeface="DIN Pro Light"/>
              </a:defRPr>
            </a:pPr>
            <a:r>
              <a:t>INSPIRE CREATIVE THINKING &amp; ENCOURAGE INNOVATION</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GAIN AN EDITED ANALYSIS OF FUTURE &amp; CURRENT TRENDS</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CONFIRMATION OF IDEAS </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MONOTOR THE EVOLUTION OF ONGOING TRENDS</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ENCOURAGE CROSS COMPANY THINKING</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CREATE NEW OPPORTUNITIES</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STAY AHEAD OF THE COMPETITION</a:t>
            </a:r>
          </a:p>
          <a:p>
            <a:pPr>
              <a:defRPr sz="1000">
                <a:latin typeface="DIN Pro Light"/>
                <a:ea typeface="DIN Pro Light"/>
                <a:cs typeface="DIN Pro Light"/>
                <a:sym typeface="DIN Pro Light"/>
              </a:defRPr>
            </a:pPr>
          </a:p>
          <a:p>
            <a:pPr>
              <a:defRPr sz="1000">
                <a:latin typeface="DIN Pro Light"/>
                <a:ea typeface="DIN Pro Light"/>
                <a:cs typeface="DIN Pro Light"/>
                <a:sym typeface="DIN Pro Light"/>
              </a:defRPr>
            </a:pPr>
            <a:r>
              <a:t>MINIMIZE RISK</a:t>
            </a:r>
          </a:p>
        </p:txBody>
      </p:sp>
      <p:grpSp>
        <p:nvGrpSpPr>
          <p:cNvPr id="888" name="Picture 6"/>
          <p:cNvGrpSpPr/>
          <p:nvPr/>
        </p:nvGrpSpPr>
        <p:grpSpPr>
          <a:xfrm>
            <a:off x="6152541" y="2451834"/>
            <a:ext cx="4503031" cy="3218997"/>
            <a:chOff x="0" y="0"/>
            <a:chExt cx="4503030" cy="3218996"/>
          </a:xfrm>
        </p:grpSpPr>
        <p:sp>
          <p:nvSpPr>
            <p:cNvPr id="886" name="Rectangle"/>
            <p:cNvSpPr/>
            <p:nvPr/>
          </p:nvSpPr>
          <p:spPr>
            <a:xfrm>
              <a:off x="0" y="0"/>
              <a:ext cx="4503031" cy="3218997"/>
            </a:xfrm>
            <a:prstGeom prst="rect">
              <a:avLst/>
            </a:prstGeom>
            <a:solidFill>
              <a:srgbClr val="EDEDED"/>
            </a:solidFill>
            <a:ln w="12700" cap="flat">
              <a:noFill/>
              <a:miter lim="400000"/>
            </a:ln>
            <a:effectLst/>
          </p:spPr>
          <p:txBody>
            <a:bodyPr wrap="square" lIns="45719" tIns="45719" rIns="45719" bIns="45719" numCol="1" anchor="ctr">
              <a:noAutofit/>
            </a:bodyPr>
            <a:lstStyle/>
            <a:p>
              <a:pPr/>
            </a:p>
          </p:txBody>
        </p:sp>
        <p:pic>
          <p:nvPicPr>
            <p:cNvPr id="887" name="image38.png" descr="image38.png"/>
            <p:cNvPicPr>
              <a:picLocks noChangeAspect="1"/>
            </p:cNvPicPr>
            <p:nvPr/>
          </p:nvPicPr>
          <p:blipFill>
            <a:blip r:embed="rId3">
              <a:extLst/>
            </a:blip>
            <a:stretch>
              <a:fillRect/>
            </a:stretch>
          </p:blipFill>
          <p:spPr>
            <a:xfrm>
              <a:off x="0" y="0"/>
              <a:ext cx="4503031" cy="3218997"/>
            </a:xfrm>
            <a:prstGeom prst="rect">
              <a:avLst/>
            </a:prstGeom>
            <a:ln w="88900" cap="sq">
              <a:solidFill>
                <a:srgbClr val="FFFFFF"/>
              </a:solidFill>
              <a:prstDash val="solid"/>
              <a:miter lim="800000"/>
            </a:ln>
            <a:effectLst>
              <a:outerShdw sx="100000" sy="100000" kx="0" ky="0" algn="b" rotWithShape="0" blurRad="50800" dist="18000" dir="5400000">
                <a:srgbClr val="000000">
                  <a:alpha val="40000"/>
                </a:srgbClr>
              </a:outerShdw>
            </a:effectLst>
          </p:spPr>
        </p:pic>
      </p:grpSp>
      <p:sp>
        <p:nvSpPr>
          <p:cNvPr id="889" name="TextBox 1"/>
          <p:cNvSpPr txBox="1"/>
          <p:nvPr/>
        </p:nvSpPr>
        <p:spPr>
          <a:xfrm>
            <a:off x="2200273" y="1134650"/>
            <a:ext cx="578208"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1600">
                <a:latin typeface="DIN Pro Light"/>
                <a:ea typeface="DIN Pro Light"/>
                <a:cs typeface="DIN Pro Light"/>
                <a:sym typeface="DIN Pro Light"/>
              </a:defRPr>
            </a:lvl1pPr>
          </a:lstStyle>
          <a:p>
            <a:pPr/>
            <a:r>
              <a:t>WHY</a:t>
            </a:r>
          </a:p>
        </p:txBody>
      </p:sp>
      <p:pic>
        <p:nvPicPr>
          <p:cNvPr id="890" name="Picture 2" descr="Picture 2"/>
          <p:cNvPicPr>
            <a:picLocks noChangeAspect="1"/>
          </p:cNvPicPr>
          <p:nvPr/>
        </p:nvPicPr>
        <p:blipFill>
          <a:blip r:embed="rId4">
            <a:extLst/>
          </a:blip>
          <a:stretch>
            <a:fillRect/>
          </a:stretch>
        </p:blipFill>
        <p:spPr>
          <a:xfrm>
            <a:off x="8189990" y="1038740"/>
            <a:ext cx="2319543" cy="311939"/>
          </a:xfrm>
          <a:prstGeom prst="rect">
            <a:avLst/>
          </a:prstGeom>
          <a:ln w="12700">
            <a:miter lim="400000"/>
          </a:ln>
        </p:spPr>
      </p:pic>
      <p:pic>
        <p:nvPicPr>
          <p:cNvPr id="891" name="Picture 8" descr="Picture 8"/>
          <p:cNvPicPr>
            <a:picLocks noChangeAspect="1"/>
          </p:cNvPicPr>
          <p:nvPr/>
        </p:nvPicPr>
        <p:blipFill>
          <a:blip r:embed="rId5">
            <a:extLst/>
          </a:blip>
          <a:stretch>
            <a:fillRect/>
          </a:stretch>
        </p:blipFill>
        <p:spPr>
          <a:xfrm>
            <a:off x="6225559" y="2441774"/>
            <a:ext cx="4360485" cy="3229058"/>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95" name="Picture 2" descr="Picture 2"/>
          <p:cNvPicPr>
            <a:picLocks noChangeAspect="1"/>
          </p:cNvPicPr>
          <p:nvPr/>
        </p:nvPicPr>
        <p:blipFill>
          <a:blip r:embed="rId2">
            <a:extLst/>
          </a:blip>
          <a:stretch>
            <a:fillRect/>
          </a:stretch>
        </p:blipFill>
        <p:spPr>
          <a:xfrm>
            <a:off x="1246967" y="0"/>
            <a:ext cx="9698065" cy="6858000"/>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97" name="Picture 4" descr="Picture 4"/>
          <p:cNvPicPr>
            <a:picLocks noChangeAspect="1"/>
          </p:cNvPicPr>
          <p:nvPr/>
        </p:nvPicPr>
        <p:blipFill>
          <a:blip r:embed="rId3">
            <a:extLst/>
          </a:blip>
          <a:srcRect l="0" t="1806" r="0" b="0"/>
          <a:stretch>
            <a:fillRect/>
          </a:stretch>
        </p:blipFill>
        <p:spPr>
          <a:xfrm>
            <a:off x="1416050" y="239133"/>
            <a:ext cx="9359900" cy="6499332"/>
          </a:xfrm>
          <a:prstGeom prst="rect">
            <a:avLst/>
          </a:prstGeom>
          <a:ln w="12700">
            <a:miter lim="400000"/>
          </a:ln>
        </p:spPr>
      </p:pic>
      <p:sp>
        <p:nvSpPr>
          <p:cNvPr id="898" name="Rectangle 5"/>
          <p:cNvSpPr/>
          <p:nvPr/>
        </p:nvSpPr>
        <p:spPr>
          <a:xfrm>
            <a:off x="1489623" y="4769048"/>
            <a:ext cx="336332" cy="1849822"/>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899" name="Rectangle 3"/>
          <p:cNvSpPr/>
          <p:nvPr/>
        </p:nvSpPr>
        <p:spPr>
          <a:xfrm>
            <a:off x="7514669" y="3699902"/>
            <a:ext cx="3333031" cy="347871"/>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900" name="Picture 2" descr="Picture 2"/>
          <p:cNvPicPr>
            <a:picLocks noChangeAspect="1"/>
          </p:cNvPicPr>
          <p:nvPr/>
        </p:nvPicPr>
        <p:blipFill>
          <a:blip r:embed="rId4">
            <a:extLst/>
          </a:blip>
          <a:srcRect l="0" t="0" r="1510" b="0"/>
          <a:stretch>
            <a:fillRect/>
          </a:stretch>
        </p:blipFill>
        <p:spPr>
          <a:xfrm>
            <a:off x="7524609" y="4057712"/>
            <a:ext cx="3261282" cy="2676657"/>
          </a:xfrm>
          <a:prstGeom prst="rect">
            <a:avLst/>
          </a:prstGeom>
          <a:ln w="12700">
            <a:miter lim="400000"/>
          </a:ln>
        </p:spPr>
      </p:pic>
      <p:pic>
        <p:nvPicPr>
          <p:cNvPr id="901" name="Picture 1" descr="Picture 1"/>
          <p:cNvPicPr>
            <a:picLocks noChangeAspect="1"/>
          </p:cNvPicPr>
          <p:nvPr/>
        </p:nvPicPr>
        <p:blipFill>
          <a:blip r:embed="rId5">
            <a:extLst/>
          </a:blip>
          <a:srcRect l="0" t="0" r="8391" b="0"/>
          <a:stretch>
            <a:fillRect/>
          </a:stretch>
        </p:blipFill>
        <p:spPr>
          <a:xfrm>
            <a:off x="7513987" y="1806661"/>
            <a:ext cx="3263898" cy="2000027"/>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05" name="Picture 6" descr="Picture 6"/>
          <p:cNvPicPr>
            <a:picLocks noChangeAspect="1"/>
          </p:cNvPicPr>
          <p:nvPr/>
        </p:nvPicPr>
        <p:blipFill>
          <a:blip r:embed="rId3">
            <a:extLst/>
          </a:blip>
          <a:stretch>
            <a:fillRect/>
          </a:stretch>
        </p:blipFill>
        <p:spPr>
          <a:xfrm>
            <a:off x="1416050" y="119568"/>
            <a:ext cx="9359900" cy="6618868"/>
          </a:xfrm>
          <a:prstGeom prst="rect">
            <a:avLst/>
          </a:prstGeom>
          <a:ln w="12700">
            <a:miter lim="400000"/>
          </a:ln>
        </p:spPr>
      </p:pic>
      <p:sp>
        <p:nvSpPr>
          <p:cNvPr id="906" name="Rectangle 8"/>
          <p:cNvSpPr/>
          <p:nvPr/>
        </p:nvSpPr>
        <p:spPr>
          <a:xfrm>
            <a:off x="1552686" y="4762489"/>
            <a:ext cx="336332" cy="1849822"/>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907" name="Picture 2" descr="Picture 2"/>
          <p:cNvPicPr>
            <a:picLocks noChangeAspect="1"/>
          </p:cNvPicPr>
          <p:nvPr/>
        </p:nvPicPr>
        <p:blipFill>
          <a:blip r:embed="rId4">
            <a:extLst/>
          </a:blip>
          <a:srcRect l="19100" t="2614" r="19411" b="8077"/>
          <a:stretch>
            <a:fillRect/>
          </a:stretch>
        </p:blipFill>
        <p:spPr>
          <a:xfrm>
            <a:off x="7824136" y="2027327"/>
            <a:ext cx="2937960" cy="4267112"/>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11" name="Picture 2" descr="Picture 2"/>
          <p:cNvPicPr>
            <a:picLocks noChangeAspect="1"/>
          </p:cNvPicPr>
          <p:nvPr/>
        </p:nvPicPr>
        <p:blipFill>
          <a:blip r:embed="rId3">
            <a:extLst/>
          </a:blip>
          <a:stretch>
            <a:fillRect/>
          </a:stretch>
        </p:blipFill>
        <p:spPr>
          <a:xfrm>
            <a:off x="1389923" y="119566"/>
            <a:ext cx="9359901" cy="6618869"/>
          </a:xfrm>
          <a:prstGeom prst="rect">
            <a:avLst/>
          </a:prstGeom>
          <a:ln w="12700">
            <a:miter lim="400000"/>
          </a:ln>
        </p:spPr>
      </p:pic>
      <p:sp>
        <p:nvSpPr>
          <p:cNvPr id="912" name="Rectangle 4"/>
          <p:cNvSpPr/>
          <p:nvPr/>
        </p:nvSpPr>
        <p:spPr>
          <a:xfrm>
            <a:off x="1526558" y="4762489"/>
            <a:ext cx="336332" cy="1849822"/>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913" name="Picture 5" descr="Picture 5"/>
          <p:cNvPicPr>
            <a:picLocks noChangeAspect="1"/>
          </p:cNvPicPr>
          <p:nvPr/>
        </p:nvPicPr>
        <p:blipFill>
          <a:blip r:embed="rId4">
            <a:extLst/>
          </a:blip>
          <a:srcRect l="6599" t="12751" r="5541" b="20005"/>
          <a:stretch>
            <a:fillRect/>
          </a:stretch>
        </p:blipFill>
        <p:spPr>
          <a:xfrm>
            <a:off x="7788587" y="1801090"/>
            <a:ext cx="2896063" cy="3324773"/>
          </a:xfrm>
          <a:prstGeom prst="rect">
            <a:avLst/>
          </a:prstGeom>
          <a:ln w="12700">
            <a:miter lim="400000"/>
          </a:ln>
        </p:spPr>
      </p:pic>
      <p:pic>
        <p:nvPicPr>
          <p:cNvPr id="914" name="Picture 1" descr="Picture 1"/>
          <p:cNvPicPr>
            <a:picLocks noChangeAspect="1"/>
          </p:cNvPicPr>
          <p:nvPr/>
        </p:nvPicPr>
        <p:blipFill>
          <a:blip r:embed="rId5">
            <a:extLst/>
          </a:blip>
          <a:srcRect l="0" t="19426" r="0" b="6524"/>
          <a:stretch>
            <a:fillRect/>
          </a:stretch>
        </p:blipFill>
        <p:spPr>
          <a:xfrm>
            <a:off x="7788587" y="5125861"/>
            <a:ext cx="2896063" cy="1612573"/>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18" name="Picture 2" descr="Picture 2"/>
          <p:cNvPicPr>
            <a:picLocks noChangeAspect="1"/>
          </p:cNvPicPr>
          <p:nvPr/>
        </p:nvPicPr>
        <p:blipFill>
          <a:blip r:embed="rId3">
            <a:extLst/>
          </a:blip>
          <a:stretch>
            <a:fillRect/>
          </a:stretch>
        </p:blipFill>
        <p:spPr>
          <a:xfrm>
            <a:off x="1416050" y="119566"/>
            <a:ext cx="9359900" cy="6618869"/>
          </a:xfrm>
          <a:prstGeom prst="rect">
            <a:avLst/>
          </a:prstGeom>
          <a:ln w="12700">
            <a:miter lim="400000"/>
          </a:ln>
        </p:spPr>
      </p:pic>
      <p:sp>
        <p:nvSpPr>
          <p:cNvPr id="919" name="Rectangle 3"/>
          <p:cNvSpPr/>
          <p:nvPr/>
        </p:nvSpPr>
        <p:spPr>
          <a:xfrm>
            <a:off x="1552686" y="4762489"/>
            <a:ext cx="336332" cy="1849822"/>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920" name="Picture 4" descr="Picture 4"/>
          <p:cNvPicPr>
            <a:picLocks noChangeAspect="1"/>
          </p:cNvPicPr>
          <p:nvPr/>
        </p:nvPicPr>
        <p:blipFill>
          <a:blip r:embed="rId4">
            <a:extLst/>
          </a:blip>
          <a:srcRect l="0" t="0" r="0" b="1694"/>
          <a:stretch>
            <a:fillRect/>
          </a:stretch>
        </p:blipFill>
        <p:spPr>
          <a:xfrm>
            <a:off x="7799799" y="1817224"/>
            <a:ext cx="2839518" cy="4921211"/>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24" name="Picture 2" descr="Picture 2"/>
          <p:cNvPicPr>
            <a:picLocks noChangeAspect="1"/>
          </p:cNvPicPr>
          <p:nvPr/>
        </p:nvPicPr>
        <p:blipFill>
          <a:blip r:embed="rId3">
            <a:extLst/>
          </a:blip>
          <a:stretch>
            <a:fillRect/>
          </a:stretch>
        </p:blipFill>
        <p:spPr>
          <a:xfrm>
            <a:off x="1388339" y="119566"/>
            <a:ext cx="9359901" cy="6618869"/>
          </a:xfrm>
          <a:prstGeom prst="rect">
            <a:avLst/>
          </a:prstGeom>
          <a:ln w="12700">
            <a:miter lim="400000"/>
          </a:ln>
        </p:spPr>
      </p:pic>
      <p:sp>
        <p:nvSpPr>
          <p:cNvPr id="925" name="Rectangle 3"/>
          <p:cNvSpPr/>
          <p:nvPr/>
        </p:nvSpPr>
        <p:spPr>
          <a:xfrm>
            <a:off x="1552686" y="4762489"/>
            <a:ext cx="336332" cy="1849822"/>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926" name="Picture 1" descr="Picture 1"/>
          <p:cNvPicPr>
            <a:picLocks noChangeAspect="1"/>
          </p:cNvPicPr>
          <p:nvPr/>
        </p:nvPicPr>
        <p:blipFill>
          <a:blip r:embed="rId4">
            <a:extLst/>
          </a:blip>
          <a:srcRect l="15312" t="0" r="13526" b="0"/>
          <a:stretch>
            <a:fillRect/>
          </a:stretch>
        </p:blipFill>
        <p:spPr>
          <a:xfrm>
            <a:off x="7981798" y="1797156"/>
            <a:ext cx="2627455" cy="2076683"/>
          </a:xfrm>
          <a:prstGeom prst="rect">
            <a:avLst/>
          </a:prstGeom>
          <a:ln w="12700">
            <a:miter lim="400000"/>
          </a:ln>
        </p:spPr>
      </p:pic>
      <p:pic>
        <p:nvPicPr>
          <p:cNvPr id="927" name="Picture 4" descr="Picture 4"/>
          <p:cNvPicPr>
            <a:picLocks noChangeAspect="1"/>
          </p:cNvPicPr>
          <p:nvPr/>
        </p:nvPicPr>
        <p:blipFill>
          <a:blip r:embed="rId5">
            <a:extLst/>
          </a:blip>
          <a:srcRect l="0" t="9202" r="0" b="3981"/>
          <a:stretch>
            <a:fillRect/>
          </a:stretch>
        </p:blipFill>
        <p:spPr>
          <a:xfrm>
            <a:off x="8045280" y="5129077"/>
            <a:ext cx="2457623" cy="1600213"/>
          </a:xfrm>
          <a:prstGeom prst="rect">
            <a:avLst/>
          </a:prstGeom>
          <a:ln w="12700">
            <a:miter lim="400000"/>
          </a:ln>
        </p:spPr>
      </p:pic>
      <p:pic>
        <p:nvPicPr>
          <p:cNvPr id="928" name="Picture 6" descr="Picture 6"/>
          <p:cNvPicPr>
            <a:picLocks noChangeAspect="1"/>
          </p:cNvPicPr>
          <p:nvPr/>
        </p:nvPicPr>
        <p:blipFill>
          <a:blip r:embed="rId6">
            <a:extLst/>
          </a:blip>
          <a:srcRect l="0" t="0" r="65768" b="0"/>
          <a:stretch>
            <a:fillRect/>
          </a:stretch>
        </p:blipFill>
        <p:spPr>
          <a:xfrm>
            <a:off x="4817702" y="1797157"/>
            <a:ext cx="2997401" cy="4932133"/>
          </a:xfrm>
          <a:prstGeom prst="rect">
            <a:avLst/>
          </a:prstGeom>
          <a:ln w="12700">
            <a:miter lim="400000"/>
          </a:ln>
        </p:spPr>
      </p:pic>
      <p:pic>
        <p:nvPicPr>
          <p:cNvPr id="929" name="Picture 7" descr="Picture 7"/>
          <p:cNvPicPr>
            <a:picLocks noChangeAspect="1"/>
          </p:cNvPicPr>
          <p:nvPr/>
        </p:nvPicPr>
        <p:blipFill>
          <a:blip r:embed="rId7">
            <a:extLst/>
          </a:blip>
          <a:srcRect l="27638" t="8426" r="32698" b="0"/>
          <a:stretch>
            <a:fillRect/>
          </a:stretch>
        </p:blipFill>
        <p:spPr>
          <a:xfrm>
            <a:off x="1889017" y="1797157"/>
            <a:ext cx="2928687" cy="4945851"/>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33" name="Picture 2" descr="Picture 2"/>
          <p:cNvPicPr>
            <a:picLocks noChangeAspect="1"/>
          </p:cNvPicPr>
          <p:nvPr/>
        </p:nvPicPr>
        <p:blipFill>
          <a:blip r:embed="rId3">
            <a:extLst/>
          </a:blip>
          <a:stretch>
            <a:fillRect/>
          </a:stretch>
        </p:blipFill>
        <p:spPr>
          <a:xfrm>
            <a:off x="1354065" y="119566"/>
            <a:ext cx="9359901" cy="6618869"/>
          </a:xfrm>
          <a:prstGeom prst="rect">
            <a:avLst/>
          </a:prstGeom>
          <a:ln w="12700">
            <a:miter lim="400000"/>
          </a:ln>
        </p:spPr>
      </p:pic>
      <p:sp>
        <p:nvSpPr>
          <p:cNvPr id="934" name="Rectangle 3"/>
          <p:cNvSpPr/>
          <p:nvPr/>
        </p:nvSpPr>
        <p:spPr>
          <a:xfrm>
            <a:off x="1466559" y="4762489"/>
            <a:ext cx="336332" cy="1849822"/>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935" name="Picture 1" descr="Picture 1"/>
          <p:cNvPicPr>
            <a:picLocks noChangeAspect="1"/>
          </p:cNvPicPr>
          <p:nvPr/>
        </p:nvPicPr>
        <p:blipFill>
          <a:blip r:embed="rId4">
            <a:extLst/>
          </a:blip>
          <a:srcRect l="54219" t="116" r="7898" b="0"/>
          <a:stretch>
            <a:fillRect/>
          </a:stretch>
        </p:blipFill>
        <p:spPr>
          <a:xfrm>
            <a:off x="7821501" y="1805650"/>
            <a:ext cx="2806239" cy="4932783"/>
          </a:xfrm>
          <a:prstGeom prst="rect">
            <a:avLst/>
          </a:prstGeom>
          <a:ln w="12700">
            <a:miter lim="400000"/>
          </a:ln>
        </p:spPr>
      </p:pic>
      <p:pic>
        <p:nvPicPr>
          <p:cNvPr id="936" name="Picture 4" descr="Picture 4"/>
          <p:cNvPicPr>
            <a:picLocks noChangeAspect="1"/>
          </p:cNvPicPr>
          <p:nvPr/>
        </p:nvPicPr>
        <p:blipFill>
          <a:blip r:embed="rId5">
            <a:extLst/>
          </a:blip>
          <a:srcRect l="7729" t="1431" r="15819" b="2367"/>
          <a:stretch>
            <a:fillRect/>
          </a:stretch>
        </p:blipFill>
        <p:spPr>
          <a:xfrm>
            <a:off x="4778415" y="1805650"/>
            <a:ext cx="5880132" cy="4932783"/>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0" name="Picture 2" descr="Picture 2"/>
          <p:cNvPicPr>
            <a:picLocks noChangeAspect="1"/>
          </p:cNvPicPr>
          <p:nvPr/>
        </p:nvPicPr>
        <p:blipFill>
          <a:blip r:embed="rId3">
            <a:extLst/>
          </a:blip>
          <a:stretch>
            <a:fillRect/>
          </a:stretch>
        </p:blipFill>
        <p:spPr>
          <a:xfrm>
            <a:off x="1416050" y="119662"/>
            <a:ext cx="9359900" cy="6618869"/>
          </a:xfrm>
          <a:prstGeom prst="rect">
            <a:avLst/>
          </a:prstGeom>
          <a:ln w="12700">
            <a:miter lim="400000"/>
          </a:ln>
        </p:spPr>
      </p:pic>
      <p:sp>
        <p:nvSpPr>
          <p:cNvPr id="941" name="Rectangle 3"/>
          <p:cNvSpPr/>
          <p:nvPr/>
        </p:nvSpPr>
        <p:spPr>
          <a:xfrm>
            <a:off x="1552686" y="4762489"/>
            <a:ext cx="336332" cy="1849822"/>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942" name="Picture 5" descr="Picture 5"/>
          <p:cNvPicPr>
            <a:picLocks noChangeAspect="1"/>
          </p:cNvPicPr>
          <p:nvPr/>
        </p:nvPicPr>
        <p:blipFill>
          <a:blip r:embed="rId4">
            <a:extLst/>
          </a:blip>
          <a:srcRect l="0" t="32419" r="50938" b="3014"/>
          <a:stretch>
            <a:fillRect/>
          </a:stretch>
        </p:blipFill>
        <p:spPr>
          <a:xfrm>
            <a:off x="7856780" y="3335475"/>
            <a:ext cx="2919171" cy="3402960"/>
          </a:xfrm>
          <a:prstGeom prst="rect">
            <a:avLst/>
          </a:prstGeom>
          <a:ln w="12700">
            <a:miter lim="400000"/>
          </a:ln>
        </p:spPr>
      </p:pic>
      <p:pic>
        <p:nvPicPr>
          <p:cNvPr id="943" name="Picture 7" descr="Picture 7"/>
          <p:cNvPicPr>
            <a:picLocks noChangeAspect="1"/>
          </p:cNvPicPr>
          <p:nvPr/>
        </p:nvPicPr>
        <p:blipFill>
          <a:blip r:embed="rId5">
            <a:extLst/>
          </a:blip>
          <a:stretch>
            <a:fillRect/>
          </a:stretch>
        </p:blipFill>
        <p:spPr>
          <a:xfrm>
            <a:off x="7938972" y="1801526"/>
            <a:ext cx="2754786" cy="1533951"/>
          </a:xfrm>
          <a:prstGeom prst="rect">
            <a:avLst/>
          </a:prstGeom>
          <a:ln w="12700">
            <a:miter lim="400000"/>
          </a:ln>
        </p:spPr>
      </p:pic>
      <p:pic>
        <p:nvPicPr>
          <p:cNvPr id="944" name="Picture 1" descr="Picture 1"/>
          <p:cNvPicPr>
            <a:picLocks noChangeAspect="1"/>
          </p:cNvPicPr>
          <p:nvPr/>
        </p:nvPicPr>
        <p:blipFill>
          <a:blip r:embed="rId6">
            <a:extLst/>
          </a:blip>
          <a:srcRect l="0" t="0" r="40852" b="0"/>
          <a:stretch>
            <a:fillRect/>
          </a:stretch>
        </p:blipFill>
        <p:spPr>
          <a:xfrm>
            <a:off x="4867564" y="1801526"/>
            <a:ext cx="2989216" cy="2479530"/>
          </a:xfrm>
          <a:prstGeom prst="rect">
            <a:avLst/>
          </a:prstGeom>
          <a:ln w="12700">
            <a:miter lim="400000"/>
          </a:ln>
        </p:spPr>
      </p:pic>
      <p:pic>
        <p:nvPicPr>
          <p:cNvPr id="945" name="Picture 4" descr="Picture 4"/>
          <p:cNvPicPr>
            <a:picLocks noChangeAspect="1"/>
          </p:cNvPicPr>
          <p:nvPr/>
        </p:nvPicPr>
        <p:blipFill>
          <a:blip r:embed="rId7">
            <a:extLst/>
          </a:blip>
          <a:srcRect l="6095" t="6466" r="32528" b="0"/>
          <a:stretch>
            <a:fillRect/>
          </a:stretch>
        </p:blipFill>
        <p:spPr>
          <a:xfrm>
            <a:off x="4867563" y="1801524"/>
            <a:ext cx="2989216" cy="2479530"/>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9" name="Picture 2" descr="Picture 2"/>
          <p:cNvPicPr>
            <a:picLocks noChangeAspect="1"/>
          </p:cNvPicPr>
          <p:nvPr/>
        </p:nvPicPr>
        <p:blipFill>
          <a:blip r:embed="rId3">
            <a:extLst/>
          </a:blip>
          <a:stretch>
            <a:fillRect/>
          </a:stretch>
        </p:blipFill>
        <p:spPr>
          <a:xfrm>
            <a:off x="1416050" y="119565"/>
            <a:ext cx="9359900" cy="6618869"/>
          </a:xfrm>
          <a:prstGeom prst="rect">
            <a:avLst/>
          </a:prstGeom>
          <a:ln w="12700">
            <a:miter lim="400000"/>
          </a:ln>
        </p:spPr>
      </p:pic>
      <p:sp>
        <p:nvSpPr>
          <p:cNvPr id="950" name="Rectangle 3"/>
          <p:cNvSpPr/>
          <p:nvPr/>
        </p:nvSpPr>
        <p:spPr>
          <a:xfrm>
            <a:off x="1552686" y="4762489"/>
            <a:ext cx="336332" cy="1849822"/>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951" name="Picture 6" descr="Picture 6"/>
          <p:cNvPicPr>
            <a:picLocks noChangeAspect="1"/>
          </p:cNvPicPr>
          <p:nvPr/>
        </p:nvPicPr>
        <p:blipFill>
          <a:blip r:embed="rId4">
            <a:extLst/>
          </a:blip>
          <a:srcRect l="69177" t="5862" r="2373" b="2228"/>
          <a:stretch>
            <a:fillRect/>
          </a:stretch>
        </p:blipFill>
        <p:spPr>
          <a:xfrm>
            <a:off x="7804273" y="1806765"/>
            <a:ext cx="2713856" cy="4931668"/>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55" name="Picture 2" descr="Picture 2"/>
          <p:cNvPicPr>
            <a:picLocks noChangeAspect="1"/>
          </p:cNvPicPr>
          <p:nvPr/>
        </p:nvPicPr>
        <p:blipFill>
          <a:blip r:embed="rId3">
            <a:extLst/>
          </a:blip>
          <a:stretch>
            <a:fillRect/>
          </a:stretch>
        </p:blipFill>
        <p:spPr>
          <a:xfrm>
            <a:off x="1416050" y="124860"/>
            <a:ext cx="9359900" cy="6618869"/>
          </a:xfrm>
          <a:prstGeom prst="rect">
            <a:avLst/>
          </a:prstGeom>
          <a:ln w="12700">
            <a:miter lim="400000"/>
          </a:ln>
        </p:spPr>
      </p:pic>
      <p:sp>
        <p:nvSpPr>
          <p:cNvPr id="956" name="Rectangle 3"/>
          <p:cNvSpPr/>
          <p:nvPr/>
        </p:nvSpPr>
        <p:spPr>
          <a:xfrm>
            <a:off x="1552686" y="4762489"/>
            <a:ext cx="336332" cy="1849822"/>
          </a:xfrm>
          <a:prstGeom prst="rect">
            <a:avLst/>
          </a:prstGeom>
          <a:solidFill>
            <a:srgbClr val="FFFFFF"/>
          </a:solidFill>
          <a:ln w="12700">
            <a:miter lim="400000"/>
          </a:ln>
        </p:spPr>
        <p:txBody>
          <a:bodyPr lIns="45719" rIns="45719" anchor="ctr"/>
          <a:lstStyle/>
          <a:p>
            <a:pPr algn="ctr">
              <a:defRPr>
                <a:solidFill>
                  <a:srgbClr val="FFFFFF"/>
                </a:solidFill>
              </a:defRPr>
            </a:pPr>
          </a:p>
        </p:txBody>
      </p:sp>
      <p:pic>
        <p:nvPicPr>
          <p:cNvPr id="957" name="Picture 5" descr="Picture 5"/>
          <p:cNvPicPr>
            <a:picLocks noChangeAspect="1"/>
          </p:cNvPicPr>
          <p:nvPr/>
        </p:nvPicPr>
        <p:blipFill>
          <a:blip r:embed="rId4">
            <a:extLst/>
          </a:blip>
          <a:srcRect l="2508" t="0" r="59919" b="0"/>
          <a:stretch>
            <a:fillRect/>
          </a:stretch>
        </p:blipFill>
        <p:spPr>
          <a:xfrm>
            <a:off x="7680856" y="1828826"/>
            <a:ext cx="2958460" cy="4914901"/>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61" name="Picture 3" descr="Picture 3"/>
          <p:cNvPicPr>
            <a:picLocks noChangeAspect="1"/>
          </p:cNvPicPr>
          <p:nvPr/>
        </p:nvPicPr>
        <p:blipFill>
          <a:blip r:embed="rId3">
            <a:extLst/>
          </a:blip>
          <a:srcRect l="0" t="17599" r="0" b="30094"/>
          <a:stretch>
            <a:fillRect/>
          </a:stretch>
        </p:blipFill>
        <p:spPr>
          <a:xfrm>
            <a:off x="-113991" y="-1"/>
            <a:ext cx="12419980" cy="6858001"/>
          </a:xfrm>
          <a:prstGeom prst="rect">
            <a:avLst/>
          </a:prstGeom>
          <a:ln w="12700">
            <a:miter lim="400000"/>
          </a:ln>
        </p:spPr>
      </p:pic>
      <p:pic>
        <p:nvPicPr>
          <p:cNvPr id="962" name="Picture 2" descr="Picture 2"/>
          <p:cNvPicPr>
            <a:picLocks noChangeAspect="1"/>
          </p:cNvPicPr>
          <p:nvPr/>
        </p:nvPicPr>
        <p:blipFill>
          <a:blip r:embed="rId4">
            <a:extLst/>
          </a:blip>
          <a:stretch>
            <a:fillRect/>
          </a:stretch>
        </p:blipFill>
        <p:spPr>
          <a:xfrm>
            <a:off x="1934784" y="1521040"/>
            <a:ext cx="3929694" cy="528477"/>
          </a:xfrm>
          <a:prstGeom prst="rect">
            <a:avLst/>
          </a:prstGeom>
          <a:ln w="12700">
            <a:miter lim="400000"/>
          </a:ln>
        </p:spPr>
      </p:pic>
      <p:sp>
        <p:nvSpPr>
          <p:cNvPr id="963" name="TextBox 4"/>
          <p:cNvSpPr txBox="1"/>
          <p:nvPr/>
        </p:nvSpPr>
        <p:spPr>
          <a:xfrm>
            <a:off x="-1122761" y="2659559"/>
            <a:ext cx="9098849" cy="764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4400">
                <a:solidFill>
                  <a:srgbClr val="FFFFFF"/>
                </a:solidFill>
                <a:latin typeface="DIN Pro Thin"/>
                <a:ea typeface="DIN Pro Thin"/>
                <a:cs typeface="DIN Pro Thin"/>
                <a:sym typeface="DIN Pro Thin"/>
              </a:defRPr>
            </a:lvl1pPr>
          </a:lstStyle>
          <a:p>
            <a:pPr/>
            <a:r>
              <a:t>THANK YOU</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970" name="Group 9"/>
          <p:cNvGrpSpPr/>
          <p:nvPr/>
        </p:nvGrpSpPr>
        <p:grpSpPr>
          <a:xfrm>
            <a:off x="4019329" y="3298180"/>
            <a:ext cx="3805301" cy="1485901"/>
            <a:chOff x="0" y="0"/>
            <a:chExt cx="3805299" cy="1485900"/>
          </a:xfrm>
        </p:grpSpPr>
        <p:sp>
          <p:nvSpPr>
            <p:cNvPr id="967"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968"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969"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971"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73" name="intro_screen_session_3b (Original) (1)" descr="intro_screen_session_3b (Original) (1)"/>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8234" fill="hold"/>
                                        <p:tgtEl>
                                          <p:spTgt spid="973"/>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97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973"/>
                </p:tgtEl>
              </p:cMediaNode>
            </p:video>
            <p:seq concurrent="1" prevAc="none" nextAc="seek">
              <p:cTn id="12" evtFilter="cancelBubble" nodeType="interactiveSeq" restart="whenNotActive" fill="hold">
                <p:stCondLst>
                  <p:cond delay="0" evt="onClick">
                    <p:tgtEl>
                      <p:spTgt spid="973"/>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973"/>
                                        </p:tgtEl>
                                      </p:cBhvr>
                                    </p:cmd>
                                  </p:childTnLst>
                                </p:cTn>
                              </p:par>
                            </p:childTnLst>
                          </p:cTn>
                        </p:par>
                      </p:childTnLst>
                    </p:cTn>
                  </p:par>
                </p:childTnLst>
              </p:cTn>
              <p:nextCondLst>
                <p:cond delay="0" evt="onClick">
                  <p:tgtEl>
                    <p:spTgt spid="973"/>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5" name="TextBox 2"/>
          <p:cNvSpPr txBox="1"/>
          <p:nvPr/>
        </p:nvSpPr>
        <p:spPr>
          <a:xfrm>
            <a:off x="3312709" y="1613173"/>
            <a:ext cx="7247654" cy="373740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buClr>
                <a:srgbClr val="273E62"/>
              </a:buClr>
              <a:buSzPct val="100000"/>
              <a:buFont typeface="Arial"/>
              <a:buChar char="•"/>
              <a:defRPr sz="2800">
                <a:solidFill>
                  <a:srgbClr val="FFFFFF"/>
                </a:solidFill>
                <a:latin typeface="Arial"/>
                <a:ea typeface="Arial"/>
                <a:cs typeface="Arial"/>
                <a:sym typeface="Arial"/>
              </a:defRPr>
            </a:pPr>
            <a:r>
              <a:t>Upcoming Legal Requirements</a:t>
            </a:r>
          </a:p>
          <a:p>
            <a:pPr>
              <a:defRPr sz="2800">
                <a:solidFill>
                  <a:srgbClr val="FFFFFF"/>
                </a:solidFill>
                <a:latin typeface="Arial"/>
                <a:ea typeface="Arial"/>
                <a:cs typeface="Arial"/>
                <a:sym typeface="Arial"/>
              </a:defRPr>
            </a:pPr>
          </a:p>
          <a:p>
            <a:pPr marL="285750" indent="-285750">
              <a:buClr>
                <a:srgbClr val="273E62"/>
              </a:buClr>
              <a:buSzPct val="100000"/>
              <a:buFont typeface="Arial"/>
              <a:buChar char="•"/>
              <a:defRPr sz="2800">
                <a:solidFill>
                  <a:srgbClr val="FFFFFF"/>
                </a:solidFill>
                <a:latin typeface="Arial"/>
                <a:ea typeface="Arial"/>
                <a:cs typeface="Arial"/>
                <a:sym typeface="Arial"/>
              </a:defRPr>
            </a:pPr>
            <a:r>
              <a:t>The Cost of Getting it Wrong</a:t>
            </a:r>
          </a:p>
          <a:p>
            <a:pPr>
              <a:defRPr sz="2800">
                <a:solidFill>
                  <a:srgbClr val="FFFFFF"/>
                </a:solidFill>
                <a:latin typeface="Arial"/>
                <a:ea typeface="Arial"/>
                <a:cs typeface="Arial"/>
                <a:sym typeface="Arial"/>
              </a:defRPr>
            </a:pPr>
          </a:p>
          <a:p>
            <a:pPr marL="285750" indent="-285750">
              <a:buClr>
                <a:srgbClr val="273E62"/>
              </a:buClr>
              <a:buSzPct val="100000"/>
              <a:buFont typeface="Arial"/>
              <a:buChar char="•"/>
              <a:defRPr sz="2800">
                <a:solidFill>
                  <a:srgbClr val="FFFFFF"/>
                </a:solidFill>
                <a:latin typeface="Arial"/>
                <a:ea typeface="Arial"/>
                <a:cs typeface="Arial"/>
                <a:sym typeface="Arial"/>
              </a:defRPr>
            </a:pPr>
            <a:r>
              <a:t>Challenges</a:t>
            </a:r>
          </a:p>
          <a:p>
            <a:pPr>
              <a:defRPr sz="2800">
                <a:solidFill>
                  <a:srgbClr val="FFFFFF"/>
                </a:solidFill>
                <a:latin typeface="Arial"/>
                <a:ea typeface="Arial"/>
                <a:cs typeface="Arial"/>
                <a:sym typeface="Arial"/>
              </a:defRPr>
            </a:pPr>
          </a:p>
          <a:p>
            <a:pPr marL="285750" indent="-285750">
              <a:buClr>
                <a:srgbClr val="273E62"/>
              </a:buClr>
              <a:buSzPct val="100000"/>
              <a:buFont typeface="Arial"/>
              <a:buChar char="•"/>
              <a:defRPr sz="2800">
                <a:solidFill>
                  <a:srgbClr val="FFFFFF"/>
                </a:solidFill>
                <a:latin typeface="Arial"/>
                <a:ea typeface="Arial"/>
                <a:cs typeface="Arial"/>
                <a:sym typeface="Arial"/>
              </a:defRPr>
            </a:pPr>
            <a:r>
              <a:t>Partnerships</a:t>
            </a:r>
          </a:p>
          <a:p>
            <a:pPr marL="285750" indent="-285750">
              <a:buClr>
                <a:srgbClr val="273E62"/>
              </a:buClr>
              <a:buSzPct val="100000"/>
              <a:buFont typeface="Arial"/>
              <a:buChar char="•"/>
              <a:defRPr sz="2800">
                <a:solidFill>
                  <a:srgbClr val="FFFFFF"/>
                </a:solidFill>
                <a:latin typeface="Arial"/>
                <a:ea typeface="Arial"/>
                <a:cs typeface="Arial"/>
                <a:sym typeface="Arial"/>
              </a:defRPr>
            </a:pPr>
          </a:p>
          <a:p>
            <a:pPr marL="285750" indent="-285750">
              <a:buClr>
                <a:srgbClr val="273E62"/>
              </a:buClr>
              <a:buSzPct val="100000"/>
              <a:buFont typeface="Arial"/>
              <a:buChar char="•"/>
              <a:defRPr sz="2800">
                <a:solidFill>
                  <a:srgbClr val="FFFFFF"/>
                </a:solidFill>
                <a:latin typeface="Arial"/>
                <a:ea typeface="Arial"/>
                <a:cs typeface="Arial"/>
                <a:sym typeface="Arial"/>
              </a:defRPr>
            </a:pPr>
            <a:r>
              <a:t>Commitments &amp; Drivers</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7" name="TextBox 2"/>
          <p:cNvSpPr txBox="1"/>
          <p:nvPr/>
        </p:nvSpPr>
        <p:spPr>
          <a:xfrm>
            <a:off x="478053" y="1769853"/>
            <a:ext cx="4016092" cy="26954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6000">
                <a:solidFill>
                  <a:srgbClr val="FFFFFF"/>
                </a:solidFill>
                <a:latin typeface="Arial"/>
                <a:ea typeface="Arial"/>
                <a:cs typeface="Arial"/>
                <a:sym typeface="Arial"/>
              </a:defRPr>
            </a:lvl1pPr>
          </a:lstStyle>
          <a:p>
            <a:pPr/>
            <a:r>
              <a:t>Legal change is coming </a:t>
            </a:r>
          </a:p>
        </p:txBody>
      </p:sp>
      <p:sp>
        <p:nvSpPr>
          <p:cNvPr id="978" name="TextBox 3"/>
          <p:cNvSpPr txBox="1"/>
          <p:nvPr/>
        </p:nvSpPr>
        <p:spPr>
          <a:xfrm>
            <a:off x="4392209" y="999001"/>
            <a:ext cx="7247654" cy="434866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buClr>
                <a:srgbClr val="273E62"/>
              </a:buClr>
              <a:buSzPct val="100000"/>
              <a:buFont typeface="Arial"/>
              <a:buChar char="•"/>
              <a:defRPr sz="2400">
                <a:solidFill>
                  <a:srgbClr val="FFFFFF"/>
                </a:solidFill>
                <a:latin typeface="Arial"/>
                <a:ea typeface="Arial"/>
                <a:cs typeface="Arial"/>
                <a:sym typeface="Arial"/>
              </a:defRPr>
            </a:pPr>
            <a:r>
              <a:t>Following a long period of inactivity, the UK is set to introduce several significant changes to employment law in the coming years</a:t>
            </a:r>
          </a:p>
          <a:p>
            <a:pPr>
              <a:defRPr sz="2400">
                <a:solidFill>
                  <a:srgbClr val="FFFFFF"/>
                </a:solidFill>
                <a:latin typeface="Arial"/>
                <a:ea typeface="Arial"/>
                <a:cs typeface="Arial"/>
                <a:sym typeface="Arial"/>
              </a:defRPr>
            </a:pPr>
          </a:p>
          <a:p>
            <a:pPr marL="285750" indent="-285750">
              <a:buClr>
                <a:srgbClr val="273E62"/>
              </a:buClr>
              <a:buSzPct val="100000"/>
              <a:buFont typeface="Arial"/>
              <a:buChar char="•"/>
              <a:defRPr sz="2400">
                <a:solidFill>
                  <a:srgbClr val="FFFFFF"/>
                </a:solidFill>
                <a:latin typeface="Arial"/>
                <a:ea typeface="Arial"/>
                <a:cs typeface="Arial"/>
                <a:sym typeface="Arial"/>
              </a:defRPr>
            </a:pPr>
            <a:r>
              <a:t>Three key proposals unveiled in the Chancellor’s Spring Budget</a:t>
            </a:r>
          </a:p>
          <a:p>
            <a:pPr>
              <a:defRPr sz="2400">
                <a:solidFill>
                  <a:srgbClr val="FFFFFF"/>
                </a:solidFill>
                <a:latin typeface="Arial"/>
                <a:ea typeface="Arial"/>
                <a:cs typeface="Arial"/>
                <a:sym typeface="Arial"/>
              </a:defRPr>
            </a:pPr>
          </a:p>
          <a:p>
            <a:pPr marL="285750" indent="-285750">
              <a:buClr>
                <a:srgbClr val="273E62"/>
              </a:buClr>
              <a:buSzPct val="100000"/>
              <a:buFont typeface="Arial"/>
              <a:buChar char="•"/>
              <a:defRPr sz="2400">
                <a:solidFill>
                  <a:srgbClr val="FFFFFF"/>
                </a:solidFill>
                <a:latin typeface="Arial"/>
                <a:ea typeface="Arial"/>
                <a:cs typeface="Arial"/>
                <a:sym typeface="Arial"/>
              </a:defRPr>
            </a:pPr>
            <a:r>
              <a:t>Five key proposals related to Employment Bills</a:t>
            </a:r>
          </a:p>
          <a:p>
            <a:pPr>
              <a:defRPr sz="2400">
                <a:solidFill>
                  <a:srgbClr val="FFFFFF"/>
                </a:solidFill>
                <a:latin typeface="Arial"/>
                <a:ea typeface="Arial"/>
                <a:cs typeface="Arial"/>
                <a:sym typeface="Arial"/>
              </a:defRPr>
            </a:pPr>
          </a:p>
          <a:p>
            <a:pPr marL="285750" indent="-285750">
              <a:buClr>
                <a:srgbClr val="273E62"/>
              </a:buClr>
              <a:buSzPct val="100000"/>
              <a:buFont typeface="Arial"/>
              <a:buChar char="•"/>
              <a:defRPr sz="2400">
                <a:solidFill>
                  <a:srgbClr val="FFFFFF"/>
                </a:solidFill>
                <a:latin typeface="Arial"/>
                <a:ea typeface="Arial"/>
                <a:cs typeface="Arial"/>
                <a:sym typeface="Arial"/>
              </a:defRPr>
            </a:pPr>
            <a:r>
              <a:t>Understanding these changes is essential for us to ensure we remain compliant with the law, and support employees in the best possible way</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2" name="TextBox 2"/>
          <p:cNvSpPr txBox="1"/>
          <p:nvPr/>
        </p:nvSpPr>
        <p:spPr>
          <a:xfrm>
            <a:off x="509804" y="1992103"/>
            <a:ext cx="3677425" cy="26954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6000">
                <a:solidFill>
                  <a:srgbClr val="FFFFFF"/>
                </a:solidFill>
                <a:latin typeface="Arial"/>
                <a:ea typeface="Arial"/>
                <a:cs typeface="Arial"/>
                <a:sym typeface="Arial"/>
              </a:defRPr>
            </a:lvl1pPr>
          </a:lstStyle>
          <a:p>
            <a:pPr/>
            <a:r>
              <a:t>UK Spring Budget</a:t>
            </a:r>
          </a:p>
        </p:txBody>
      </p:sp>
      <p:sp>
        <p:nvSpPr>
          <p:cNvPr id="983" name="TextBox 3"/>
          <p:cNvSpPr txBox="1"/>
          <p:nvPr/>
        </p:nvSpPr>
        <p:spPr>
          <a:xfrm>
            <a:off x="4392209" y="1258493"/>
            <a:ext cx="7247654" cy="333266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2800">
                <a:solidFill>
                  <a:srgbClr val="FFFFFF"/>
                </a:solidFill>
                <a:latin typeface="Arial"/>
                <a:ea typeface="Arial"/>
                <a:cs typeface="Arial"/>
                <a:sym typeface="Arial"/>
              </a:defRPr>
            </a:pPr>
          </a:p>
          <a:p>
            <a:pPr>
              <a:defRPr sz="2400">
                <a:solidFill>
                  <a:srgbClr val="FFFFFF"/>
                </a:solidFill>
                <a:latin typeface="Arial"/>
                <a:ea typeface="Arial"/>
                <a:cs typeface="Arial"/>
                <a:sym typeface="Arial"/>
              </a:defRPr>
            </a:pPr>
          </a:p>
          <a:p>
            <a:pPr marL="285750" indent="-285750">
              <a:buClr>
                <a:srgbClr val="273E62"/>
              </a:buClr>
              <a:buSzPct val="100000"/>
              <a:buFont typeface="Arial"/>
              <a:buChar char="•"/>
              <a:defRPr sz="2400">
                <a:solidFill>
                  <a:srgbClr val="FFFFFF"/>
                </a:solidFill>
                <a:latin typeface="Arial"/>
                <a:ea typeface="Arial"/>
                <a:cs typeface="Arial"/>
                <a:sym typeface="Arial"/>
              </a:defRPr>
            </a:pPr>
            <a:r>
              <a:t>Measures to enhance the accessibility to childcare</a:t>
            </a:r>
          </a:p>
          <a:p>
            <a:pPr marL="285750" indent="-285750">
              <a:buClr>
                <a:srgbClr val="273E62"/>
              </a:buClr>
              <a:buSzPct val="100000"/>
              <a:buFont typeface="Arial"/>
              <a:buChar char="•"/>
              <a:defRPr sz="2400">
                <a:solidFill>
                  <a:srgbClr val="FFFFFF"/>
                </a:solidFill>
                <a:latin typeface="Arial"/>
                <a:ea typeface="Arial"/>
                <a:cs typeface="Arial"/>
                <a:sym typeface="Arial"/>
              </a:defRPr>
            </a:pPr>
          </a:p>
          <a:p>
            <a:pPr marL="285750" indent="-285750">
              <a:buClr>
                <a:srgbClr val="273E62"/>
              </a:buClr>
              <a:buSzPct val="100000"/>
              <a:buFont typeface="Arial"/>
              <a:buChar char="•"/>
              <a:defRPr sz="2400">
                <a:solidFill>
                  <a:srgbClr val="FFFFFF"/>
                </a:solidFill>
                <a:latin typeface="Arial"/>
                <a:ea typeface="Arial"/>
                <a:cs typeface="Arial"/>
                <a:sym typeface="Arial"/>
              </a:defRPr>
            </a:pPr>
            <a:r>
              <a:t>Improved support for disabled people in the workplace and measure to help long-term sick and disabled people back in to employment</a:t>
            </a:r>
          </a:p>
          <a:p>
            <a:pPr marL="285750" indent="-285750">
              <a:buClr>
                <a:srgbClr val="273E62"/>
              </a:buClr>
              <a:buSzPct val="100000"/>
              <a:buFont typeface="Arial"/>
              <a:buChar char="•"/>
              <a:defRPr sz="2400">
                <a:solidFill>
                  <a:srgbClr val="FFFFFF"/>
                </a:solidFill>
                <a:latin typeface="Arial"/>
                <a:ea typeface="Arial"/>
                <a:cs typeface="Arial"/>
                <a:sym typeface="Arial"/>
              </a:defRPr>
            </a:pPr>
          </a:p>
          <a:p>
            <a:pPr marL="285750" indent="-285750">
              <a:buClr>
                <a:srgbClr val="273E62"/>
              </a:buClr>
              <a:buSzPct val="100000"/>
              <a:buFont typeface="Arial"/>
              <a:buChar char="•"/>
              <a:defRPr sz="2400">
                <a:solidFill>
                  <a:srgbClr val="FFFFFF"/>
                </a:solidFill>
                <a:latin typeface="Arial"/>
                <a:ea typeface="Arial"/>
                <a:cs typeface="Arial"/>
                <a:sym typeface="Arial"/>
              </a:defRPr>
            </a:pPr>
            <a:r>
              <a:t>‘Returnships’ for the over-50’s</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7" name="TextBox 2"/>
          <p:cNvSpPr txBox="1"/>
          <p:nvPr/>
        </p:nvSpPr>
        <p:spPr>
          <a:xfrm>
            <a:off x="181719" y="2426019"/>
            <a:ext cx="4841592" cy="169419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5500">
                <a:solidFill>
                  <a:srgbClr val="FFFFFF"/>
                </a:solidFill>
                <a:latin typeface="Arial"/>
                <a:ea typeface="Arial"/>
                <a:cs typeface="Arial"/>
                <a:sym typeface="Arial"/>
              </a:defRPr>
            </a:lvl1pPr>
          </a:lstStyle>
          <a:p>
            <a:pPr/>
            <a:r>
              <a:t>Employment Bills</a:t>
            </a:r>
          </a:p>
        </p:txBody>
      </p:sp>
      <p:sp>
        <p:nvSpPr>
          <p:cNvPr id="988" name="TextBox 3"/>
          <p:cNvSpPr txBox="1"/>
          <p:nvPr/>
        </p:nvSpPr>
        <p:spPr>
          <a:xfrm>
            <a:off x="4284088" y="52916"/>
            <a:ext cx="7862192" cy="653307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b="1" sz="2800">
                <a:solidFill>
                  <a:srgbClr val="FFFFFF"/>
                </a:solidFill>
                <a:latin typeface="Arial"/>
                <a:ea typeface="Arial"/>
                <a:cs typeface="Arial"/>
                <a:sym typeface="Arial"/>
              </a:defRPr>
            </a:pPr>
          </a:p>
          <a:p>
            <a:pPr>
              <a:defRPr sz="2400">
                <a:solidFill>
                  <a:srgbClr val="FFFFFF"/>
                </a:solidFill>
                <a:latin typeface="Arial"/>
                <a:ea typeface="Arial"/>
                <a:cs typeface="Arial"/>
                <a:sym typeface="Arial"/>
              </a:defRPr>
            </a:pPr>
          </a:p>
          <a:p>
            <a:pPr marL="285750" indent="-285750">
              <a:buClr>
                <a:srgbClr val="273E62"/>
              </a:buClr>
              <a:buSzPct val="100000"/>
              <a:buFont typeface="Arial"/>
              <a:buChar char="•"/>
              <a:defRPr sz="2400">
                <a:solidFill>
                  <a:srgbClr val="FFFFFF"/>
                </a:solidFill>
                <a:latin typeface="Arial"/>
                <a:ea typeface="Arial"/>
                <a:cs typeface="Arial"/>
                <a:sym typeface="Arial"/>
              </a:defRPr>
            </a:pPr>
            <a:r>
              <a:t>Making flexible working the default: The Employment Relations (Flexible Working) Bill 2022/23</a:t>
            </a:r>
          </a:p>
          <a:p>
            <a:pPr marL="285750" indent="-285750">
              <a:buClr>
                <a:srgbClr val="273E62"/>
              </a:buClr>
              <a:buSzPct val="100000"/>
              <a:buFont typeface="Arial"/>
              <a:buChar char="•"/>
              <a:defRPr sz="2400">
                <a:solidFill>
                  <a:srgbClr val="FFFFFF"/>
                </a:solidFill>
                <a:latin typeface="Arial"/>
                <a:ea typeface="Arial"/>
                <a:cs typeface="Arial"/>
                <a:sym typeface="Arial"/>
              </a:defRPr>
            </a:pPr>
          </a:p>
          <a:p>
            <a:pPr marL="285750" indent="-285750">
              <a:buClr>
                <a:srgbClr val="273E62"/>
              </a:buClr>
              <a:buSzPct val="100000"/>
              <a:buFont typeface="Arial"/>
              <a:buChar char="•"/>
              <a:defRPr sz="2400">
                <a:solidFill>
                  <a:srgbClr val="FFFFFF"/>
                </a:solidFill>
                <a:latin typeface="Arial"/>
                <a:ea typeface="Arial"/>
                <a:cs typeface="Arial"/>
                <a:sym typeface="Arial"/>
              </a:defRPr>
            </a:pPr>
            <a:r>
              <a:t>Extended redundancy protection for new parents: The Protection from Redundancy (Pregnancy and Family Leave) Bill 2022/23</a:t>
            </a:r>
          </a:p>
          <a:p>
            <a:pPr marL="285750" indent="-285750">
              <a:buClr>
                <a:srgbClr val="273E62"/>
              </a:buClr>
              <a:buSzPct val="100000"/>
              <a:buFont typeface="Arial"/>
              <a:buChar char="•"/>
              <a:defRPr sz="2400">
                <a:solidFill>
                  <a:srgbClr val="FFFFFF"/>
                </a:solidFill>
                <a:latin typeface="Arial"/>
                <a:ea typeface="Arial"/>
                <a:cs typeface="Arial"/>
                <a:sym typeface="Arial"/>
              </a:defRPr>
            </a:pPr>
          </a:p>
          <a:p>
            <a:pPr marL="285750" indent="-285750">
              <a:buClr>
                <a:srgbClr val="273E62"/>
              </a:buClr>
              <a:buSzPct val="100000"/>
              <a:buFont typeface="Arial"/>
              <a:buChar char="•"/>
              <a:defRPr sz="2400">
                <a:solidFill>
                  <a:srgbClr val="FFFFFF"/>
                </a:solidFill>
                <a:latin typeface="Arial"/>
                <a:ea typeface="Arial"/>
                <a:cs typeface="Arial"/>
                <a:sym typeface="Arial"/>
              </a:defRPr>
            </a:pPr>
            <a:r>
              <a:t>A week’s unpaid leave for carers: The Care’s Leave Bill 2022/23</a:t>
            </a:r>
          </a:p>
          <a:p>
            <a:pPr>
              <a:defRPr sz="2400">
                <a:solidFill>
                  <a:srgbClr val="FFFFFF"/>
                </a:solidFill>
                <a:latin typeface="Arial"/>
                <a:ea typeface="Arial"/>
                <a:cs typeface="Arial"/>
                <a:sym typeface="Arial"/>
              </a:defRPr>
            </a:pPr>
          </a:p>
          <a:p>
            <a:pPr marL="285750" indent="-285750">
              <a:buClr>
                <a:srgbClr val="273E62"/>
              </a:buClr>
              <a:buSzPct val="100000"/>
              <a:buFont typeface="Arial"/>
              <a:buChar char="•"/>
              <a:defRPr sz="2400">
                <a:solidFill>
                  <a:srgbClr val="FFFFFF"/>
                </a:solidFill>
                <a:latin typeface="Arial"/>
                <a:ea typeface="Arial"/>
                <a:cs typeface="Arial"/>
                <a:sym typeface="Arial"/>
              </a:defRPr>
            </a:pPr>
            <a:r>
              <a:t>Additional leave and pay for employees with children receiving neo-natal care: Neonatal Care (Leave and Pay) Bill 2022/23</a:t>
            </a:r>
          </a:p>
          <a:p>
            <a:pPr>
              <a:defRPr sz="2400">
                <a:solidFill>
                  <a:srgbClr val="FFFFFF"/>
                </a:solidFill>
                <a:latin typeface="Arial"/>
                <a:ea typeface="Arial"/>
                <a:cs typeface="Arial"/>
                <a:sym typeface="Arial"/>
              </a:defRPr>
            </a:pPr>
          </a:p>
          <a:p>
            <a:pPr marL="285750" indent="-285750">
              <a:buClr>
                <a:srgbClr val="273E62"/>
              </a:buClr>
              <a:buSzPct val="100000"/>
              <a:buFont typeface="Arial"/>
              <a:buChar char="•"/>
              <a:defRPr sz="2400">
                <a:solidFill>
                  <a:srgbClr val="FFFFFF"/>
                </a:solidFill>
                <a:latin typeface="Arial"/>
                <a:ea typeface="Arial"/>
                <a:cs typeface="Arial"/>
                <a:sym typeface="Arial"/>
              </a:defRPr>
            </a:pPr>
            <a:r>
              <a:t>Scrap certain EU Law: Retained EU Law (Revocation and Reform) Bill</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2" name="Content Placeholder 4" descr="Content Placeholder 4"/>
          <p:cNvPicPr>
            <a:picLocks noChangeAspect="1"/>
          </p:cNvPicPr>
          <p:nvPr/>
        </p:nvPicPr>
        <p:blipFill>
          <a:blip r:embed="rId2">
            <a:extLst/>
          </a:blip>
          <a:stretch>
            <a:fillRect/>
          </a:stretch>
        </p:blipFill>
        <p:spPr>
          <a:xfrm>
            <a:off x="2002948" y="1341705"/>
            <a:ext cx="9615687" cy="4419958"/>
          </a:xfrm>
          <a:prstGeom prst="rect">
            <a:avLst/>
          </a:prstGeom>
          <a:ln w="12700">
            <a:miter lim="400000"/>
          </a:ln>
        </p:spPr>
      </p:pic>
      <p:sp>
        <p:nvSpPr>
          <p:cNvPr id="993" name="TextBox 5"/>
          <p:cNvSpPr txBox="1"/>
          <p:nvPr/>
        </p:nvSpPr>
        <p:spPr>
          <a:xfrm>
            <a:off x="2012637" y="214103"/>
            <a:ext cx="8619841" cy="6463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4000">
                <a:solidFill>
                  <a:srgbClr val="273E62"/>
                </a:solidFill>
                <a:latin typeface="Arial"/>
                <a:ea typeface="Arial"/>
                <a:cs typeface="Arial"/>
                <a:sym typeface="Arial"/>
              </a:defRPr>
            </a:lvl1pPr>
          </a:lstStyle>
          <a:p>
            <a:pPr/>
            <a:r>
              <a:t>Cost of Getting it Wrong</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5" name="TextBox 5"/>
          <p:cNvSpPr txBox="1"/>
          <p:nvPr/>
        </p:nvSpPr>
        <p:spPr>
          <a:xfrm>
            <a:off x="2012637" y="214103"/>
            <a:ext cx="8619841" cy="6463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4000">
                <a:solidFill>
                  <a:srgbClr val="273E62"/>
                </a:solidFill>
                <a:latin typeface="Arial"/>
                <a:ea typeface="Arial"/>
                <a:cs typeface="Arial"/>
                <a:sym typeface="Arial"/>
              </a:defRPr>
            </a:lvl1pPr>
          </a:lstStyle>
          <a:p>
            <a:pPr/>
            <a:r>
              <a:t>Cost of Getting it Wrong</a:t>
            </a:r>
          </a:p>
        </p:txBody>
      </p:sp>
      <p:pic>
        <p:nvPicPr>
          <p:cNvPr id="996" name="Content Placeholder 4" descr="Content Placeholder 4"/>
          <p:cNvPicPr>
            <a:picLocks noChangeAspect="1"/>
          </p:cNvPicPr>
          <p:nvPr/>
        </p:nvPicPr>
        <p:blipFill>
          <a:blip r:embed="rId2">
            <a:extLst/>
          </a:blip>
          <a:stretch>
            <a:fillRect/>
          </a:stretch>
        </p:blipFill>
        <p:spPr>
          <a:xfrm>
            <a:off x="2102617" y="1070891"/>
            <a:ext cx="8119452" cy="5274948"/>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8" name="TextBox 2"/>
          <p:cNvSpPr txBox="1"/>
          <p:nvPr/>
        </p:nvSpPr>
        <p:spPr>
          <a:xfrm>
            <a:off x="44137" y="2510687"/>
            <a:ext cx="4344175" cy="18191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6000">
                <a:solidFill>
                  <a:srgbClr val="FFFFFF"/>
                </a:solidFill>
                <a:latin typeface="Arial"/>
                <a:ea typeface="Arial"/>
                <a:cs typeface="Arial"/>
                <a:sym typeface="Arial"/>
              </a:defRPr>
            </a:lvl1pPr>
          </a:lstStyle>
          <a:p>
            <a:pPr/>
            <a:r>
              <a:t>People Challenges</a:t>
            </a:r>
          </a:p>
        </p:txBody>
      </p:sp>
      <p:sp>
        <p:nvSpPr>
          <p:cNvPr id="999" name="TextBox 3"/>
          <p:cNvSpPr txBox="1"/>
          <p:nvPr/>
        </p:nvSpPr>
        <p:spPr>
          <a:xfrm>
            <a:off x="5302375" y="1401507"/>
            <a:ext cx="7247655" cy="373740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buClr>
                <a:srgbClr val="273E62"/>
              </a:buClr>
              <a:buSzPct val="100000"/>
              <a:buFont typeface="Arial"/>
              <a:buChar char="•"/>
              <a:defRPr sz="2800">
                <a:solidFill>
                  <a:srgbClr val="FFFFFF"/>
                </a:solidFill>
                <a:latin typeface="Arial"/>
                <a:ea typeface="Arial"/>
                <a:cs typeface="Arial"/>
                <a:sym typeface="Arial"/>
              </a:defRPr>
            </a:pPr>
            <a:r>
              <a:t>Recruitment</a:t>
            </a:r>
          </a:p>
          <a:p>
            <a:pPr>
              <a:defRPr sz="2800">
                <a:solidFill>
                  <a:srgbClr val="FFFFFF"/>
                </a:solidFill>
                <a:latin typeface="Arial"/>
                <a:ea typeface="Arial"/>
                <a:cs typeface="Arial"/>
                <a:sym typeface="Arial"/>
              </a:defRPr>
            </a:pPr>
          </a:p>
          <a:p>
            <a:pPr marL="285750" indent="-285750">
              <a:buClr>
                <a:srgbClr val="273E62"/>
              </a:buClr>
              <a:buSzPct val="100000"/>
              <a:buFont typeface="Arial"/>
              <a:buChar char="•"/>
              <a:defRPr sz="2800">
                <a:solidFill>
                  <a:srgbClr val="FFFFFF"/>
                </a:solidFill>
                <a:latin typeface="Arial"/>
                <a:ea typeface="Arial"/>
                <a:cs typeface="Arial"/>
                <a:sym typeface="Arial"/>
              </a:defRPr>
            </a:pPr>
            <a:r>
              <a:t>Absence</a:t>
            </a:r>
          </a:p>
          <a:p>
            <a:pPr>
              <a:defRPr sz="2800">
                <a:solidFill>
                  <a:srgbClr val="FFFFFF"/>
                </a:solidFill>
                <a:latin typeface="Arial"/>
                <a:ea typeface="Arial"/>
                <a:cs typeface="Arial"/>
                <a:sym typeface="Arial"/>
              </a:defRPr>
            </a:pPr>
          </a:p>
          <a:p>
            <a:pPr marL="285750" indent="-285750">
              <a:buClr>
                <a:srgbClr val="273E62"/>
              </a:buClr>
              <a:buSzPct val="100000"/>
              <a:buFont typeface="Arial"/>
              <a:buChar char="•"/>
              <a:defRPr sz="2800">
                <a:solidFill>
                  <a:srgbClr val="FFFFFF"/>
                </a:solidFill>
                <a:latin typeface="Arial"/>
                <a:ea typeface="Arial"/>
                <a:cs typeface="Arial"/>
                <a:sym typeface="Arial"/>
              </a:defRPr>
            </a:pPr>
            <a:r>
              <a:t>Diversity</a:t>
            </a:r>
          </a:p>
          <a:p>
            <a:pPr>
              <a:defRPr sz="2800">
                <a:solidFill>
                  <a:srgbClr val="FFFFFF"/>
                </a:solidFill>
                <a:latin typeface="Arial"/>
                <a:ea typeface="Arial"/>
                <a:cs typeface="Arial"/>
                <a:sym typeface="Arial"/>
              </a:defRPr>
            </a:pPr>
          </a:p>
          <a:p>
            <a:pPr marL="285750" indent="-285750">
              <a:buClr>
                <a:srgbClr val="273E62"/>
              </a:buClr>
              <a:buSzPct val="100000"/>
              <a:buFont typeface="Arial"/>
              <a:buChar char="•"/>
              <a:defRPr sz="2800">
                <a:solidFill>
                  <a:srgbClr val="FFFFFF"/>
                </a:solidFill>
                <a:latin typeface="Arial"/>
                <a:ea typeface="Arial"/>
                <a:cs typeface="Arial"/>
                <a:sym typeface="Arial"/>
              </a:defRPr>
            </a:pPr>
            <a:r>
              <a:t>L+D</a:t>
            </a:r>
          </a:p>
          <a:p>
            <a:pPr marL="285750" indent="-285750">
              <a:buClr>
                <a:srgbClr val="273E62"/>
              </a:buClr>
              <a:buSzPct val="100000"/>
              <a:buFont typeface="Arial"/>
              <a:buChar char="•"/>
              <a:defRPr sz="2800">
                <a:solidFill>
                  <a:srgbClr val="FFFFFF"/>
                </a:solidFill>
                <a:latin typeface="Arial"/>
                <a:ea typeface="Arial"/>
                <a:cs typeface="Arial"/>
                <a:sym typeface="Arial"/>
              </a:defRPr>
            </a:pPr>
          </a:p>
          <a:p>
            <a:pPr marL="285750" indent="-285750">
              <a:buClr>
                <a:srgbClr val="273E62"/>
              </a:buClr>
              <a:buSzPct val="100000"/>
              <a:buFont typeface="Arial"/>
              <a:buChar char="•"/>
              <a:defRPr sz="2800">
                <a:solidFill>
                  <a:srgbClr val="FFFFFF"/>
                </a:solidFill>
                <a:latin typeface="Arial"/>
                <a:ea typeface="Arial"/>
                <a:cs typeface="Arial"/>
                <a:sym typeface="Arial"/>
              </a:defRPr>
            </a:pPr>
            <a:r>
              <a:t>Succession</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3" name="TextBox 1"/>
          <p:cNvSpPr txBox="1"/>
          <p:nvPr/>
        </p:nvSpPr>
        <p:spPr>
          <a:xfrm>
            <a:off x="-38500" y="2246103"/>
            <a:ext cx="5074425" cy="85640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5400">
                <a:solidFill>
                  <a:srgbClr val="FFFFFF"/>
                </a:solidFill>
                <a:latin typeface="Arial"/>
                <a:ea typeface="Arial"/>
                <a:cs typeface="Arial"/>
                <a:sym typeface="Arial"/>
              </a:defRPr>
            </a:lvl1pPr>
          </a:lstStyle>
          <a:p>
            <a:pPr/>
            <a:r>
              <a:t>Partnerships</a:t>
            </a:r>
          </a:p>
        </p:txBody>
      </p:sp>
      <p:pic>
        <p:nvPicPr>
          <p:cNvPr id="1004" name="Picture 5" descr="Picture 5"/>
          <p:cNvPicPr>
            <a:picLocks noChangeAspect="1"/>
          </p:cNvPicPr>
          <p:nvPr/>
        </p:nvPicPr>
        <p:blipFill>
          <a:blip r:embed="rId3">
            <a:extLst/>
          </a:blip>
          <a:stretch>
            <a:fillRect/>
          </a:stretch>
        </p:blipFill>
        <p:spPr>
          <a:xfrm>
            <a:off x="4551872" y="4221591"/>
            <a:ext cx="5000446" cy="1247157"/>
          </a:xfrm>
          <a:prstGeom prst="rect">
            <a:avLst/>
          </a:prstGeom>
          <a:ln w="12700">
            <a:miter lim="400000"/>
          </a:ln>
        </p:spPr>
      </p:pic>
      <p:pic>
        <p:nvPicPr>
          <p:cNvPr id="1005" name="Picture 6" descr="Picture 6"/>
          <p:cNvPicPr>
            <a:picLocks noChangeAspect="1"/>
          </p:cNvPicPr>
          <p:nvPr/>
        </p:nvPicPr>
        <p:blipFill>
          <a:blip r:embed="rId4">
            <a:extLst/>
          </a:blip>
          <a:srcRect l="0" t="14844" r="524" b="11430"/>
          <a:stretch>
            <a:fillRect/>
          </a:stretch>
        </p:blipFill>
        <p:spPr>
          <a:xfrm>
            <a:off x="5673306" y="261170"/>
            <a:ext cx="3102653" cy="1661482"/>
          </a:xfrm>
          <a:prstGeom prst="rect">
            <a:avLst/>
          </a:prstGeom>
          <a:ln w="12700">
            <a:miter lim="400000"/>
          </a:ln>
        </p:spPr>
      </p:pic>
      <p:pic>
        <p:nvPicPr>
          <p:cNvPr id="1006" name="Picture 10" descr="Picture 10"/>
          <p:cNvPicPr>
            <a:picLocks noChangeAspect="1"/>
          </p:cNvPicPr>
          <p:nvPr/>
        </p:nvPicPr>
        <p:blipFill>
          <a:blip r:embed="rId5">
            <a:extLst/>
          </a:blip>
          <a:stretch>
            <a:fillRect/>
          </a:stretch>
        </p:blipFill>
        <p:spPr>
          <a:xfrm>
            <a:off x="8462512" y="2240641"/>
            <a:ext cx="3462067" cy="1557207"/>
          </a:xfrm>
          <a:prstGeom prst="rect">
            <a:avLst/>
          </a:prstGeom>
          <a:ln w="12700">
            <a:miter lim="400000"/>
          </a:ln>
        </p:spPr>
      </p:pic>
      <p:pic>
        <p:nvPicPr>
          <p:cNvPr id="1007" name="Picture 11" descr="Picture 11"/>
          <p:cNvPicPr>
            <a:picLocks noChangeAspect="1"/>
          </p:cNvPicPr>
          <p:nvPr/>
        </p:nvPicPr>
        <p:blipFill>
          <a:blip r:embed="rId6">
            <a:extLst/>
          </a:blip>
          <a:srcRect l="0" t="0" r="524" b="17187"/>
          <a:stretch>
            <a:fillRect/>
          </a:stretch>
        </p:blipFill>
        <p:spPr>
          <a:xfrm>
            <a:off x="4551872" y="2240940"/>
            <a:ext cx="3102652" cy="1558417"/>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1" name="TextBox 1"/>
          <p:cNvSpPr txBox="1"/>
          <p:nvPr/>
        </p:nvSpPr>
        <p:spPr>
          <a:xfrm>
            <a:off x="107637" y="2246103"/>
            <a:ext cx="5074425" cy="243120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5400">
                <a:solidFill>
                  <a:srgbClr val="FFFFFF"/>
                </a:solidFill>
                <a:latin typeface="Arial"/>
                <a:ea typeface="Arial"/>
                <a:cs typeface="Arial"/>
                <a:sym typeface="Arial"/>
              </a:defRPr>
            </a:lvl1pPr>
          </a:lstStyle>
          <a:p>
            <a:pPr/>
            <a:r>
              <a:t>Adding Value with Partnerships</a:t>
            </a:r>
          </a:p>
        </p:txBody>
      </p:sp>
      <p:pic>
        <p:nvPicPr>
          <p:cNvPr id="1012" name="Picture 7" descr="Picture 7"/>
          <p:cNvPicPr>
            <a:picLocks noChangeAspect="1"/>
          </p:cNvPicPr>
          <p:nvPr/>
        </p:nvPicPr>
        <p:blipFill>
          <a:blip r:embed="rId3">
            <a:extLst/>
          </a:blip>
          <a:stretch>
            <a:fillRect/>
          </a:stretch>
        </p:blipFill>
        <p:spPr>
          <a:xfrm>
            <a:off x="4793400" y="1740530"/>
            <a:ext cx="2383813" cy="3373395"/>
          </a:xfrm>
          <a:prstGeom prst="rect">
            <a:avLst/>
          </a:prstGeom>
          <a:ln w="12700">
            <a:miter lim="400000"/>
          </a:ln>
        </p:spPr>
      </p:pic>
      <p:pic>
        <p:nvPicPr>
          <p:cNvPr id="1013" name="Picture 8" descr="Picture 8"/>
          <p:cNvPicPr>
            <a:picLocks noChangeAspect="1"/>
          </p:cNvPicPr>
          <p:nvPr/>
        </p:nvPicPr>
        <p:blipFill>
          <a:blip r:embed="rId4">
            <a:extLst/>
          </a:blip>
          <a:stretch>
            <a:fillRect/>
          </a:stretch>
        </p:blipFill>
        <p:spPr>
          <a:xfrm>
            <a:off x="7250348" y="1729945"/>
            <a:ext cx="2391825" cy="3373396"/>
          </a:xfrm>
          <a:prstGeom prst="rect">
            <a:avLst/>
          </a:prstGeom>
          <a:ln w="12700">
            <a:miter lim="400000"/>
          </a:ln>
        </p:spPr>
      </p:pic>
      <p:pic>
        <p:nvPicPr>
          <p:cNvPr id="1014" name="Picture 9" descr="Picture 9"/>
          <p:cNvPicPr>
            <a:picLocks noChangeAspect="1"/>
          </p:cNvPicPr>
          <p:nvPr/>
        </p:nvPicPr>
        <p:blipFill>
          <a:blip r:embed="rId5">
            <a:extLst/>
          </a:blip>
          <a:stretch>
            <a:fillRect/>
          </a:stretch>
        </p:blipFill>
        <p:spPr>
          <a:xfrm>
            <a:off x="9683559" y="1729945"/>
            <a:ext cx="2384886" cy="3373396"/>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020" name="Rectangle 2">
            <a:hlinkClick r:id="rId3" invalidUrl="" action="" tgtFrame="" tooltip="" history="1" highlightClick="0" endSnd="0"/>
          </p:cNvPr>
          <p:cNvGrpSpPr/>
          <p:nvPr/>
        </p:nvGrpSpPr>
        <p:grpSpPr>
          <a:xfrm>
            <a:off x="1721848" y="1251040"/>
            <a:ext cx="8562976" cy="4105276"/>
            <a:chOff x="0" y="0"/>
            <a:chExt cx="8562975" cy="4105275"/>
          </a:xfrm>
        </p:grpSpPr>
        <p:sp>
          <p:nvSpPr>
            <p:cNvPr id="1018" name="Rectangle"/>
            <p:cNvSpPr/>
            <p:nvPr/>
          </p:nvSpPr>
          <p:spPr>
            <a:xfrm>
              <a:off x="0" y="0"/>
              <a:ext cx="8562975" cy="4105275"/>
            </a:xfrm>
            <a:prstGeom prst="rect">
              <a:avLst/>
            </a:prstGeom>
            <a:solidFill>
              <a:srgbClr val="FFFFFF"/>
            </a:solidFill>
            <a:ln w="12700" cap="flat">
              <a:solidFill>
                <a:srgbClr val="FFFFFF"/>
              </a:solidFill>
              <a:prstDash val="solid"/>
              <a:miter lim="800000"/>
            </a:ln>
            <a:effectLst/>
          </p:spPr>
          <p:txBody>
            <a:bodyPr wrap="square" lIns="45719" tIns="45719" rIns="45719" bIns="45719" numCol="1" anchor="ctr">
              <a:noAutofit/>
            </a:bodyPr>
            <a:lstStyle/>
            <a:p>
              <a:pPr algn="ctr"/>
            </a:p>
          </p:txBody>
        </p:sp>
        <p:sp>
          <p:nvSpPr>
            <p:cNvPr id="1019" name="https://vimeo.com/781044261?share=copy"/>
            <p:cNvSpPr txBox="1"/>
            <p:nvPr/>
          </p:nvSpPr>
          <p:spPr>
            <a:xfrm>
              <a:off x="52069" y="1886093"/>
              <a:ext cx="8458836" cy="3330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u="sng">
                  <a:solidFill>
                    <a:srgbClr val="0563C1"/>
                  </a:solidFill>
                  <a:uFill>
                    <a:solidFill>
                      <a:srgbClr val="0563C1"/>
                    </a:solidFill>
                  </a:uFill>
                  <a:hlinkClick r:id="rId3" invalidUrl="" action="" tgtFrame="" tooltip="" history="1" highlightClick="0" endSnd="0"/>
                </a:defRPr>
              </a:lvl1pPr>
            </a:lstStyle>
            <a:p>
              <a:pPr>
                <a:defRPr>
                  <a:solidFill>
                    <a:srgbClr val="0000FF"/>
                  </a:solidFill>
                  <a:uFillTx/>
                </a:defRPr>
              </a:pPr>
              <a:r>
                <a:rPr>
                  <a:solidFill>
                    <a:srgbClr val="0563C1"/>
                  </a:solidFill>
                  <a:uFill>
                    <a:solidFill>
                      <a:srgbClr val="0563C1"/>
                    </a:solidFill>
                  </a:uFill>
                  <a:hlinkClick r:id="rId3" invalidUrl="" action="" tgtFrame="" tooltip="" history="1" highlightClick="0" endSnd="0"/>
                </a:rPr>
                <a:t>https://vimeo.com/781044261?share=copy</a:t>
              </a:r>
            </a:p>
          </p:txBody>
        </p:sp>
      </p:gr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4" name="TextBox 5"/>
          <p:cNvSpPr txBox="1"/>
          <p:nvPr/>
        </p:nvSpPr>
        <p:spPr>
          <a:xfrm>
            <a:off x="2012636" y="214103"/>
            <a:ext cx="9836926" cy="9428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spcBef>
                <a:spcPts val="1800"/>
              </a:spcBef>
              <a:defRPr b="1" sz="6000">
                <a:solidFill>
                  <a:srgbClr val="273E62"/>
                </a:solidFill>
                <a:latin typeface="Arial"/>
                <a:ea typeface="Arial"/>
                <a:cs typeface="Arial"/>
                <a:sym typeface="Arial"/>
              </a:defRPr>
            </a:lvl1pPr>
          </a:lstStyle>
          <a:p>
            <a:pPr/>
            <a:r>
              <a:t>Commitments and Drivers</a:t>
            </a:r>
          </a:p>
        </p:txBody>
      </p:sp>
      <p:sp>
        <p:nvSpPr>
          <p:cNvPr id="1025" name="TextBox 3"/>
          <p:cNvSpPr txBox="1"/>
          <p:nvPr/>
        </p:nvSpPr>
        <p:spPr>
          <a:xfrm>
            <a:off x="2857624" y="1369757"/>
            <a:ext cx="8337311" cy="493120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803275" indent="-803275">
              <a:buClr>
                <a:srgbClr val="273E62"/>
              </a:buClr>
              <a:buSzPct val="100000"/>
              <a:buAutoNum type="arabicPeriod" startAt="1"/>
              <a:defRPr sz="6000">
                <a:solidFill>
                  <a:srgbClr val="FFFFFF"/>
                </a:solidFill>
                <a:latin typeface="Arial"/>
                <a:ea typeface="Arial"/>
                <a:cs typeface="Arial"/>
                <a:sym typeface="Arial"/>
              </a:defRPr>
            </a:pPr>
            <a:r>
              <a:t>Find Partners</a:t>
            </a:r>
          </a:p>
          <a:p>
            <a:pPr marL="803275" indent="-803275">
              <a:buClr>
                <a:srgbClr val="273E62"/>
              </a:buClr>
              <a:buSzPct val="100000"/>
              <a:buAutoNum type="arabicPeriod" startAt="1"/>
              <a:defRPr sz="3200">
                <a:solidFill>
                  <a:srgbClr val="FFFFFF"/>
                </a:solidFill>
                <a:latin typeface="Arial"/>
                <a:ea typeface="Arial"/>
                <a:cs typeface="Arial"/>
                <a:sym typeface="Arial"/>
              </a:defRPr>
            </a:pPr>
          </a:p>
          <a:p>
            <a:pPr marL="803275" indent="-803275">
              <a:buClr>
                <a:srgbClr val="273E62"/>
              </a:buClr>
              <a:buSzPct val="100000"/>
              <a:buAutoNum type="arabicPeriod" startAt="2"/>
              <a:defRPr sz="6000">
                <a:solidFill>
                  <a:srgbClr val="FFFFFF"/>
                </a:solidFill>
                <a:latin typeface="Arial"/>
                <a:ea typeface="Arial"/>
                <a:cs typeface="Arial"/>
                <a:sym typeface="Arial"/>
              </a:defRPr>
            </a:pPr>
            <a:r>
              <a:t>HR            Forum/Network</a:t>
            </a:r>
          </a:p>
          <a:p>
            <a:pPr marL="803275" indent="-803275">
              <a:buClr>
                <a:srgbClr val="273E62"/>
              </a:buClr>
              <a:buSzPct val="100000"/>
              <a:buAutoNum type="arabicPeriod" startAt="2"/>
              <a:defRPr sz="3200">
                <a:solidFill>
                  <a:srgbClr val="FFFFFF"/>
                </a:solidFill>
                <a:latin typeface="Arial"/>
                <a:ea typeface="Arial"/>
                <a:cs typeface="Arial"/>
                <a:sym typeface="Arial"/>
              </a:defRPr>
            </a:pPr>
          </a:p>
          <a:p>
            <a:pPr marL="803275" indent="-803275">
              <a:buClr>
                <a:srgbClr val="273E62"/>
              </a:buClr>
              <a:buSzPct val="100000"/>
              <a:buAutoNum type="arabicPeriod" startAt="3"/>
              <a:defRPr sz="6000">
                <a:solidFill>
                  <a:srgbClr val="FFFFFF"/>
                </a:solidFill>
                <a:latin typeface="Arial"/>
                <a:ea typeface="Arial"/>
                <a:cs typeface="Arial"/>
                <a:sym typeface="Arial"/>
              </a:defRPr>
            </a:pPr>
            <a:r>
              <a:t>L+D focus</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030" name="Group 9"/>
          <p:cNvGrpSpPr/>
          <p:nvPr/>
        </p:nvGrpSpPr>
        <p:grpSpPr>
          <a:xfrm>
            <a:off x="4019329" y="3298180"/>
            <a:ext cx="3805301" cy="1485901"/>
            <a:chOff x="0" y="0"/>
            <a:chExt cx="3805299" cy="1485900"/>
          </a:xfrm>
        </p:grpSpPr>
        <p:sp>
          <p:nvSpPr>
            <p:cNvPr id="1027"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028"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029"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031"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3" name="Footer Placeholder 3"/>
          <p:cNvSpPr txBox="1"/>
          <p:nvPr/>
        </p:nvSpPr>
        <p:spPr>
          <a:xfrm>
            <a:off x="4084320" y="6416992"/>
            <a:ext cx="4023360" cy="2438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sz="1000">
                <a:solidFill>
                  <a:srgbClr val="8D9093"/>
                </a:solidFill>
                <a:latin typeface="Segoe UI"/>
                <a:ea typeface="Segoe UI"/>
                <a:cs typeface="Segoe UI"/>
                <a:sym typeface="Segoe UI"/>
              </a:defRPr>
            </a:lvl1pPr>
          </a:lstStyle>
          <a:p>
            <a:pPr/>
            <a:r>
              <a:t>All Content © Copyright Q5 Partners</a:t>
            </a:r>
          </a:p>
        </p:txBody>
      </p:sp>
      <p:sp>
        <p:nvSpPr>
          <p:cNvPr id="1034" name="Text Placeholder 2"/>
          <p:cNvSpPr txBox="1"/>
          <p:nvPr>
            <p:ph type="body" sz="quarter" idx="1"/>
          </p:nvPr>
        </p:nvSpPr>
        <p:spPr>
          <a:xfrm>
            <a:off x="629083" y="764769"/>
            <a:ext cx="5705016" cy="1386408"/>
          </a:xfrm>
          <a:prstGeom prst="rect">
            <a:avLst/>
          </a:prstGeom>
        </p:spPr>
        <p:txBody>
          <a:bodyPr/>
          <a:lstStyle/>
          <a:p>
            <a:pPr>
              <a:defRPr b="1" sz="4800">
                <a:solidFill>
                  <a:srgbClr val="78BE20"/>
                </a:solidFill>
                <a:latin typeface="Century Gothic"/>
                <a:ea typeface="Century Gothic"/>
                <a:cs typeface="Century Gothic"/>
                <a:sym typeface="Century Gothic"/>
              </a:defRPr>
            </a:pPr>
            <a:r>
              <a:t>Q5. </a:t>
            </a:r>
            <a:r>
              <a:rPr sz="3200">
                <a:solidFill>
                  <a:srgbClr val="333F48"/>
                </a:solidFill>
              </a:rPr>
              <a:t>The </a:t>
            </a:r>
            <a:r>
              <a:rPr sz="3200"/>
              <a:t>art</a:t>
            </a:r>
            <a:r>
              <a:rPr sz="3200">
                <a:solidFill>
                  <a:srgbClr val="333F48"/>
                </a:solidFill>
              </a:rPr>
              <a:t> and </a:t>
            </a:r>
            <a:r>
              <a:rPr sz="3200"/>
              <a:t>science</a:t>
            </a:r>
            <a:r>
              <a:rPr sz="3200">
                <a:solidFill>
                  <a:srgbClr val="333F48"/>
                </a:solidFill>
              </a:rPr>
              <a:t> of organisational health.</a:t>
            </a:r>
          </a:p>
        </p:txBody>
      </p:sp>
      <p:sp>
        <p:nvSpPr>
          <p:cNvPr id="1035" name="Text Placeholder 4"/>
          <p:cNvSpPr/>
          <p:nvPr>
            <p:ph type="body" idx="22"/>
          </p:nvPr>
        </p:nvSpPr>
        <p:spPr>
          <a:xfrm>
            <a:off x="629374" y="2931572"/>
            <a:ext cx="5117057" cy="2956117"/>
          </a:xfrm>
          <a:prstGeom prst="rect">
            <a:avLst/>
          </a:prstGeom>
          <a:extLst>
            <a:ext uri="{C572A759-6A51-4108-AA02-DFA0A04FC94B}">
              <ma14:wrappingTextBoxFlag xmlns:ma14="http://schemas.microsoft.com/office/mac/drawingml/2011/main" val="1"/>
            </a:ext>
          </a:extLst>
        </p:spPr>
        <p:txBody>
          <a:bodyPr/>
          <a:lstStyle/>
          <a:p>
            <a:pPr>
              <a:lnSpc>
                <a:spcPct val="100000"/>
              </a:lnSpc>
              <a:spcBef>
                <a:spcPts val="1800"/>
              </a:spcBef>
              <a:defRPr>
                <a:latin typeface="Segoe UI Semilight"/>
                <a:ea typeface="Segoe UI Semilight"/>
                <a:cs typeface="Segoe UI Semilight"/>
                <a:sym typeface="Segoe UI Semilight"/>
              </a:defRPr>
            </a:pPr>
            <a:r>
              <a:t>Over the last ten years, we’ve partnered closely with business leaders from over </a:t>
            </a:r>
          </a:p>
          <a:p>
            <a:pPr>
              <a:lnSpc>
                <a:spcPct val="100000"/>
              </a:lnSpc>
              <a:spcBef>
                <a:spcPts val="1800"/>
              </a:spcBef>
            </a:pPr>
          </a:p>
          <a:p>
            <a:pPr>
              <a:lnSpc>
                <a:spcPct val="100000"/>
              </a:lnSpc>
              <a:spcBef>
                <a:spcPts val="1800"/>
              </a:spcBef>
            </a:pPr>
          </a:p>
          <a:p>
            <a:pPr>
              <a:lnSpc>
                <a:spcPct val="100000"/>
              </a:lnSpc>
              <a:spcBef>
                <a:spcPts val="1800"/>
              </a:spcBef>
              <a:defRPr>
                <a:latin typeface="Segoe UI Semilight"/>
                <a:ea typeface="Segoe UI Semilight"/>
                <a:cs typeface="Segoe UI Semilight"/>
                <a:sym typeface="Segoe UI Semilight"/>
              </a:defRPr>
            </a:pPr>
            <a:r>
              <a:t>of the most </a:t>
            </a:r>
            <a:r>
              <a:rPr b="1">
                <a:latin typeface="Segoe UI Semibold"/>
                <a:ea typeface="Segoe UI Semibold"/>
                <a:cs typeface="Segoe UI Semibold"/>
                <a:sym typeface="Segoe UI Semibold"/>
              </a:rPr>
              <a:t>prestigious</a:t>
            </a:r>
            <a:r>
              <a:t> brands and companies globally to support them in defining and improving their </a:t>
            </a:r>
            <a:r>
              <a:rPr b="1">
                <a:latin typeface="Segoe UI Semibold"/>
                <a:ea typeface="Segoe UI Semibold"/>
                <a:cs typeface="Segoe UI Semibold"/>
                <a:sym typeface="Segoe UI Semibold"/>
              </a:rPr>
              <a:t>organisational health.</a:t>
            </a:r>
          </a:p>
        </p:txBody>
      </p:sp>
      <p:sp>
        <p:nvSpPr>
          <p:cNvPr id="1036" name="Text Placeholder 3"/>
          <p:cNvSpPr txBox="1"/>
          <p:nvPr/>
        </p:nvSpPr>
        <p:spPr>
          <a:xfrm>
            <a:off x="675095" y="3723382"/>
            <a:ext cx="1971370" cy="1209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90000"/>
              </a:lnSpc>
              <a:spcBef>
                <a:spcPts val="1000"/>
              </a:spcBef>
              <a:defRPr b="1" spc="-50" sz="7200">
                <a:solidFill>
                  <a:srgbClr val="78BE20"/>
                </a:solidFill>
                <a:latin typeface="Century Gothic"/>
                <a:ea typeface="Century Gothic"/>
                <a:cs typeface="Century Gothic"/>
                <a:sym typeface="Century Gothic"/>
              </a:defRPr>
            </a:lvl1pPr>
          </a:lstStyle>
          <a:p>
            <a:pPr/>
            <a:r>
              <a:t>324</a:t>
            </a:r>
          </a:p>
        </p:txBody>
      </p:sp>
      <p:pic>
        <p:nvPicPr>
          <p:cNvPr id="1037" name="Picture 9" descr="Picture 9"/>
          <p:cNvPicPr>
            <a:picLocks noChangeAspect="1"/>
          </p:cNvPicPr>
          <p:nvPr/>
        </p:nvPicPr>
        <p:blipFill>
          <a:blip r:embed="rId3">
            <a:extLst/>
          </a:blip>
          <a:stretch>
            <a:fillRect/>
          </a:stretch>
        </p:blipFill>
        <p:spPr>
          <a:xfrm>
            <a:off x="6562407" y="1337101"/>
            <a:ext cx="1091711" cy="420425"/>
          </a:xfrm>
          <a:prstGeom prst="rect">
            <a:avLst/>
          </a:prstGeom>
          <a:ln w="12700">
            <a:miter lim="400000"/>
          </a:ln>
        </p:spPr>
      </p:pic>
      <p:pic>
        <p:nvPicPr>
          <p:cNvPr id="1038" name="Picture 4" descr="Picture 4"/>
          <p:cNvPicPr>
            <a:picLocks noChangeAspect="1"/>
          </p:cNvPicPr>
          <p:nvPr/>
        </p:nvPicPr>
        <p:blipFill>
          <a:blip r:embed="rId4">
            <a:extLst/>
          </a:blip>
          <a:stretch>
            <a:fillRect/>
          </a:stretch>
        </p:blipFill>
        <p:spPr>
          <a:xfrm>
            <a:off x="9643787" y="2969878"/>
            <a:ext cx="573513" cy="578679"/>
          </a:xfrm>
          <a:prstGeom prst="rect">
            <a:avLst/>
          </a:prstGeom>
          <a:ln w="12700">
            <a:miter lim="400000"/>
          </a:ln>
        </p:spPr>
      </p:pic>
      <p:pic>
        <p:nvPicPr>
          <p:cNvPr id="1039" name="Picture 6" descr="Picture 6"/>
          <p:cNvPicPr>
            <a:picLocks noChangeAspect="1"/>
          </p:cNvPicPr>
          <p:nvPr/>
        </p:nvPicPr>
        <p:blipFill>
          <a:blip r:embed="rId5">
            <a:extLst/>
          </a:blip>
          <a:stretch>
            <a:fillRect/>
          </a:stretch>
        </p:blipFill>
        <p:spPr>
          <a:xfrm>
            <a:off x="7700627" y="3079090"/>
            <a:ext cx="644748" cy="196845"/>
          </a:xfrm>
          <a:prstGeom prst="rect">
            <a:avLst/>
          </a:prstGeom>
          <a:ln w="12700">
            <a:miter lim="400000"/>
          </a:ln>
        </p:spPr>
      </p:pic>
      <p:pic>
        <p:nvPicPr>
          <p:cNvPr id="1040" name="Picture 2" descr="Picture 2"/>
          <p:cNvPicPr>
            <a:picLocks noChangeAspect="1"/>
          </p:cNvPicPr>
          <p:nvPr/>
        </p:nvPicPr>
        <p:blipFill>
          <a:blip r:embed="rId6">
            <a:extLst/>
          </a:blip>
          <a:stretch>
            <a:fillRect/>
          </a:stretch>
        </p:blipFill>
        <p:spPr>
          <a:xfrm>
            <a:off x="8986322" y="743414"/>
            <a:ext cx="944221" cy="402807"/>
          </a:xfrm>
          <a:prstGeom prst="rect">
            <a:avLst/>
          </a:prstGeom>
          <a:ln w="12700">
            <a:miter lim="400000"/>
          </a:ln>
        </p:spPr>
      </p:pic>
      <p:pic>
        <p:nvPicPr>
          <p:cNvPr id="1041" name="Picture 12" descr="Picture 12"/>
          <p:cNvPicPr>
            <a:picLocks noChangeAspect="1"/>
          </p:cNvPicPr>
          <p:nvPr/>
        </p:nvPicPr>
        <p:blipFill>
          <a:blip r:embed="rId7">
            <a:extLst/>
          </a:blip>
          <a:stretch>
            <a:fillRect/>
          </a:stretch>
        </p:blipFill>
        <p:spPr>
          <a:xfrm>
            <a:off x="6763553" y="5019849"/>
            <a:ext cx="602340" cy="602340"/>
          </a:xfrm>
          <a:prstGeom prst="rect">
            <a:avLst/>
          </a:prstGeom>
          <a:ln w="12700">
            <a:miter lim="400000"/>
          </a:ln>
        </p:spPr>
      </p:pic>
      <p:pic>
        <p:nvPicPr>
          <p:cNvPr id="1042" name="Picture 2" descr="Picture 2"/>
          <p:cNvPicPr>
            <a:picLocks noChangeAspect="1"/>
          </p:cNvPicPr>
          <p:nvPr/>
        </p:nvPicPr>
        <p:blipFill>
          <a:blip r:embed="rId8">
            <a:extLst/>
          </a:blip>
          <a:stretch>
            <a:fillRect/>
          </a:stretch>
        </p:blipFill>
        <p:spPr>
          <a:xfrm>
            <a:off x="6588428" y="3461215"/>
            <a:ext cx="956286" cy="448600"/>
          </a:xfrm>
          <a:prstGeom prst="rect">
            <a:avLst/>
          </a:prstGeom>
          <a:ln w="12700">
            <a:miter lim="400000"/>
          </a:ln>
        </p:spPr>
      </p:pic>
      <p:pic>
        <p:nvPicPr>
          <p:cNvPr id="1043" name="Picture 2" descr="Picture 2"/>
          <p:cNvPicPr>
            <a:picLocks noChangeAspect="1"/>
          </p:cNvPicPr>
          <p:nvPr/>
        </p:nvPicPr>
        <p:blipFill>
          <a:blip r:embed="rId9">
            <a:extLst/>
          </a:blip>
          <a:stretch>
            <a:fillRect/>
          </a:stretch>
        </p:blipFill>
        <p:spPr>
          <a:xfrm>
            <a:off x="7596772" y="2456146"/>
            <a:ext cx="783784" cy="286760"/>
          </a:xfrm>
          <a:prstGeom prst="rect">
            <a:avLst/>
          </a:prstGeom>
          <a:ln w="12700">
            <a:miter lim="400000"/>
          </a:ln>
        </p:spPr>
      </p:pic>
      <p:pic>
        <p:nvPicPr>
          <p:cNvPr id="1044" name="Picture 2" descr="Picture 2"/>
          <p:cNvPicPr>
            <a:picLocks noChangeAspect="1"/>
          </p:cNvPicPr>
          <p:nvPr/>
        </p:nvPicPr>
        <p:blipFill>
          <a:blip r:embed="rId10">
            <a:extLst/>
          </a:blip>
          <a:stretch>
            <a:fillRect/>
          </a:stretch>
        </p:blipFill>
        <p:spPr>
          <a:xfrm>
            <a:off x="8788682" y="2168199"/>
            <a:ext cx="1490411" cy="370057"/>
          </a:xfrm>
          <a:prstGeom prst="rect">
            <a:avLst/>
          </a:prstGeom>
          <a:ln w="12700">
            <a:miter lim="400000"/>
          </a:ln>
        </p:spPr>
      </p:pic>
      <p:pic>
        <p:nvPicPr>
          <p:cNvPr id="1045" name="Picture 20" descr="Picture 20"/>
          <p:cNvPicPr>
            <a:picLocks noChangeAspect="1"/>
          </p:cNvPicPr>
          <p:nvPr/>
        </p:nvPicPr>
        <p:blipFill>
          <a:blip r:embed="rId11">
            <a:extLst/>
          </a:blip>
          <a:stretch>
            <a:fillRect/>
          </a:stretch>
        </p:blipFill>
        <p:spPr>
          <a:xfrm>
            <a:off x="6580440" y="2448182"/>
            <a:ext cx="633102" cy="629937"/>
          </a:xfrm>
          <a:prstGeom prst="rect">
            <a:avLst/>
          </a:prstGeom>
          <a:ln w="12700">
            <a:miter lim="400000"/>
          </a:ln>
        </p:spPr>
      </p:pic>
      <p:pic>
        <p:nvPicPr>
          <p:cNvPr id="1046" name="Picture 2" descr="Picture 2"/>
          <p:cNvPicPr>
            <a:picLocks noChangeAspect="1"/>
          </p:cNvPicPr>
          <p:nvPr/>
        </p:nvPicPr>
        <p:blipFill>
          <a:blip r:embed="rId12">
            <a:extLst/>
          </a:blip>
          <a:stretch>
            <a:fillRect/>
          </a:stretch>
        </p:blipFill>
        <p:spPr>
          <a:xfrm>
            <a:off x="8673002" y="5947537"/>
            <a:ext cx="709169" cy="480772"/>
          </a:xfrm>
          <a:prstGeom prst="rect">
            <a:avLst/>
          </a:prstGeom>
          <a:ln w="12700">
            <a:miter lim="400000"/>
          </a:ln>
        </p:spPr>
      </p:pic>
      <p:pic>
        <p:nvPicPr>
          <p:cNvPr id="1047" name="Picture 27" descr="Picture 27"/>
          <p:cNvPicPr>
            <a:picLocks noChangeAspect="1"/>
          </p:cNvPicPr>
          <p:nvPr/>
        </p:nvPicPr>
        <p:blipFill>
          <a:blip r:embed="rId13">
            <a:extLst/>
          </a:blip>
          <a:srcRect l="0" t="0" r="42251" b="0"/>
          <a:stretch>
            <a:fillRect/>
          </a:stretch>
        </p:blipFill>
        <p:spPr>
          <a:xfrm>
            <a:off x="10677656" y="1299617"/>
            <a:ext cx="874479" cy="617768"/>
          </a:xfrm>
          <a:prstGeom prst="rect">
            <a:avLst/>
          </a:prstGeom>
          <a:ln w="12700">
            <a:miter lim="400000"/>
          </a:ln>
        </p:spPr>
      </p:pic>
      <p:pic>
        <p:nvPicPr>
          <p:cNvPr id="1048" name="Picture 33" descr="Picture 33"/>
          <p:cNvPicPr>
            <a:picLocks noChangeAspect="1"/>
          </p:cNvPicPr>
          <p:nvPr/>
        </p:nvPicPr>
        <p:blipFill>
          <a:blip r:embed="rId14">
            <a:extLst/>
          </a:blip>
          <a:stretch>
            <a:fillRect/>
          </a:stretch>
        </p:blipFill>
        <p:spPr>
          <a:xfrm>
            <a:off x="8266518" y="4567449"/>
            <a:ext cx="1324709" cy="474786"/>
          </a:xfrm>
          <a:prstGeom prst="rect">
            <a:avLst/>
          </a:prstGeom>
          <a:ln w="12700">
            <a:miter lim="400000"/>
          </a:ln>
        </p:spPr>
      </p:pic>
      <p:pic>
        <p:nvPicPr>
          <p:cNvPr id="1049" name="Picture 31" descr="Picture 31"/>
          <p:cNvPicPr>
            <a:picLocks noChangeAspect="1"/>
          </p:cNvPicPr>
          <p:nvPr/>
        </p:nvPicPr>
        <p:blipFill>
          <a:blip r:embed="rId15">
            <a:extLst/>
          </a:blip>
          <a:stretch>
            <a:fillRect/>
          </a:stretch>
        </p:blipFill>
        <p:spPr>
          <a:xfrm>
            <a:off x="10279092" y="5357822"/>
            <a:ext cx="1405543" cy="360586"/>
          </a:xfrm>
          <a:prstGeom prst="rect">
            <a:avLst/>
          </a:prstGeom>
          <a:ln w="12700">
            <a:miter lim="400000"/>
          </a:ln>
        </p:spPr>
      </p:pic>
      <p:pic>
        <p:nvPicPr>
          <p:cNvPr id="1050" name="Picture 8" descr="Picture 8"/>
          <p:cNvPicPr>
            <a:picLocks noChangeAspect="1"/>
          </p:cNvPicPr>
          <p:nvPr/>
        </p:nvPicPr>
        <p:blipFill>
          <a:blip r:embed="rId16">
            <a:extLst/>
          </a:blip>
          <a:stretch>
            <a:fillRect/>
          </a:stretch>
        </p:blipFill>
        <p:spPr>
          <a:xfrm>
            <a:off x="10388655" y="3778691"/>
            <a:ext cx="1137028" cy="455281"/>
          </a:xfrm>
          <a:prstGeom prst="rect">
            <a:avLst/>
          </a:prstGeom>
          <a:ln w="12700">
            <a:miter lim="400000"/>
          </a:ln>
        </p:spPr>
      </p:pic>
      <p:pic>
        <p:nvPicPr>
          <p:cNvPr id="1051" name="Picture 12" descr="Picture 12"/>
          <p:cNvPicPr>
            <a:picLocks noChangeAspect="1"/>
          </p:cNvPicPr>
          <p:nvPr/>
        </p:nvPicPr>
        <p:blipFill>
          <a:blip r:embed="rId17">
            <a:extLst/>
          </a:blip>
          <a:stretch>
            <a:fillRect/>
          </a:stretch>
        </p:blipFill>
        <p:spPr>
          <a:xfrm>
            <a:off x="10114550" y="4399907"/>
            <a:ext cx="1685239" cy="658244"/>
          </a:xfrm>
          <a:prstGeom prst="rect">
            <a:avLst/>
          </a:prstGeom>
          <a:ln w="12700">
            <a:miter lim="400000"/>
          </a:ln>
        </p:spPr>
      </p:pic>
      <p:pic>
        <p:nvPicPr>
          <p:cNvPr id="1052" name="Picture 6" descr="Picture 6"/>
          <p:cNvPicPr>
            <a:picLocks noChangeAspect="1"/>
          </p:cNvPicPr>
          <p:nvPr/>
        </p:nvPicPr>
        <p:blipFill>
          <a:blip r:embed="rId18">
            <a:extLst/>
          </a:blip>
          <a:stretch>
            <a:fillRect/>
          </a:stretch>
        </p:blipFill>
        <p:spPr>
          <a:xfrm>
            <a:off x="10499889" y="2934748"/>
            <a:ext cx="1052775" cy="554169"/>
          </a:xfrm>
          <a:prstGeom prst="rect">
            <a:avLst/>
          </a:prstGeom>
          <a:ln w="12700">
            <a:miter lim="400000"/>
          </a:ln>
        </p:spPr>
      </p:pic>
      <p:pic>
        <p:nvPicPr>
          <p:cNvPr id="1053" name="Picture 38" descr="Picture 38"/>
          <p:cNvPicPr>
            <a:picLocks noChangeAspect="1"/>
          </p:cNvPicPr>
          <p:nvPr/>
        </p:nvPicPr>
        <p:blipFill>
          <a:blip r:embed="rId19">
            <a:extLst/>
          </a:blip>
          <a:srcRect l="0" t="27060" r="0" b="38699"/>
          <a:stretch>
            <a:fillRect/>
          </a:stretch>
        </p:blipFill>
        <p:spPr>
          <a:xfrm>
            <a:off x="10100516" y="6055555"/>
            <a:ext cx="1568930" cy="328001"/>
          </a:xfrm>
          <a:prstGeom prst="rect">
            <a:avLst/>
          </a:prstGeom>
          <a:ln w="12700">
            <a:miter lim="400000"/>
          </a:ln>
        </p:spPr>
      </p:pic>
      <p:pic>
        <p:nvPicPr>
          <p:cNvPr id="1054" name="Picture 2" descr="Picture 2"/>
          <p:cNvPicPr>
            <a:picLocks noChangeAspect="1"/>
          </p:cNvPicPr>
          <p:nvPr/>
        </p:nvPicPr>
        <p:blipFill>
          <a:blip r:embed="rId20">
            <a:extLst/>
          </a:blip>
          <a:srcRect l="0" t="32303" r="0" b="28437"/>
          <a:stretch>
            <a:fillRect/>
          </a:stretch>
        </p:blipFill>
        <p:spPr>
          <a:xfrm>
            <a:off x="6390928" y="5826774"/>
            <a:ext cx="1490411" cy="585127"/>
          </a:xfrm>
          <a:prstGeom prst="rect">
            <a:avLst/>
          </a:prstGeom>
          <a:ln w="12700">
            <a:miter lim="400000"/>
          </a:ln>
        </p:spPr>
      </p:pic>
      <p:pic>
        <p:nvPicPr>
          <p:cNvPr id="1055" name="Picture 4" descr="Picture 4"/>
          <p:cNvPicPr>
            <a:picLocks noChangeAspect="1"/>
          </p:cNvPicPr>
          <p:nvPr/>
        </p:nvPicPr>
        <p:blipFill>
          <a:blip r:embed="rId21">
            <a:extLst/>
          </a:blip>
          <a:srcRect l="0" t="25182" r="0" b="27031"/>
          <a:stretch>
            <a:fillRect/>
          </a:stretch>
        </p:blipFill>
        <p:spPr>
          <a:xfrm>
            <a:off x="6548724" y="736976"/>
            <a:ext cx="1398220" cy="375841"/>
          </a:xfrm>
          <a:prstGeom prst="rect">
            <a:avLst/>
          </a:prstGeom>
          <a:ln w="12700">
            <a:miter lim="400000"/>
          </a:ln>
        </p:spPr>
      </p:pic>
      <p:pic>
        <p:nvPicPr>
          <p:cNvPr id="1056" name="Picture 44" descr="Picture 44"/>
          <p:cNvPicPr>
            <a:picLocks noChangeAspect="1"/>
          </p:cNvPicPr>
          <p:nvPr/>
        </p:nvPicPr>
        <p:blipFill>
          <a:blip r:embed="rId22">
            <a:extLst/>
          </a:blip>
          <a:srcRect l="0" t="30823" r="0" b="31869"/>
          <a:stretch>
            <a:fillRect/>
          </a:stretch>
        </p:blipFill>
        <p:spPr>
          <a:xfrm>
            <a:off x="6548724" y="1932135"/>
            <a:ext cx="1490411" cy="312784"/>
          </a:xfrm>
          <a:prstGeom prst="rect">
            <a:avLst/>
          </a:prstGeom>
          <a:ln w="12700">
            <a:miter lim="400000"/>
          </a:ln>
        </p:spPr>
      </p:pic>
      <p:pic>
        <p:nvPicPr>
          <p:cNvPr id="1057" name="Picture 2" descr="Picture 2"/>
          <p:cNvPicPr>
            <a:picLocks noChangeAspect="1"/>
          </p:cNvPicPr>
          <p:nvPr/>
        </p:nvPicPr>
        <p:blipFill>
          <a:blip r:embed="rId23">
            <a:extLst/>
          </a:blip>
          <a:stretch>
            <a:fillRect/>
          </a:stretch>
        </p:blipFill>
        <p:spPr>
          <a:xfrm>
            <a:off x="8153400" y="604149"/>
            <a:ext cx="618299" cy="618300"/>
          </a:xfrm>
          <a:prstGeom prst="rect">
            <a:avLst/>
          </a:prstGeom>
          <a:ln w="12700">
            <a:miter lim="400000"/>
          </a:ln>
        </p:spPr>
      </p:pic>
      <p:pic>
        <p:nvPicPr>
          <p:cNvPr id="1058" name="Picture 4" descr="Picture 4"/>
          <p:cNvPicPr>
            <a:picLocks noChangeAspect="1"/>
          </p:cNvPicPr>
          <p:nvPr/>
        </p:nvPicPr>
        <p:blipFill>
          <a:blip r:embed="rId24">
            <a:extLst/>
          </a:blip>
          <a:stretch>
            <a:fillRect/>
          </a:stretch>
        </p:blipFill>
        <p:spPr>
          <a:xfrm>
            <a:off x="8804112" y="3654231"/>
            <a:ext cx="1474982" cy="655548"/>
          </a:xfrm>
          <a:prstGeom prst="rect">
            <a:avLst/>
          </a:prstGeom>
          <a:ln w="12700">
            <a:miter lim="400000"/>
          </a:ln>
        </p:spPr>
      </p:pic>
      <p:pic>
        <p:nvPicPr>
          <p:cNvPr id="1059" name="Picture 6" descr="Picture 6"/>
          <p:cNvPicPr>
            <a:picLocks noChangeAspect="1"/>
          </p:cNvPicPr>
          <p:nvPr/>
        </p:nvPicPr>
        <p:blipFill>
          <a:blip r:embed="rId25">
            <a:extLst/>
          </a:blip>
          <a:stretch>
            <a:fillRect/>
          </a:stretch>
        </p:blipFill>
        <p:spPr>
          <a:xfrm>
            <a:off x="8019113" y="5105053"/>
            <a:ext cx="1826299" cy="811689"/>
          </a:xfrm>
          <a:prstGeom prst="rect">
            <a:avLst/>
          </a:prstGeom>
          <a:ln w="12700">
            <a:miter lim="400000"/>
          </a:ln>
        </p:spPr>
      </p:pic>
      <p:pic>
        <p:nvPicPr>
          <p:cNvPr id="1060" name="Picture 8" descr="Picture 8"/>
          <p:cNvPicPr>
            <a:picLocks noChangeAspect="1"/>
          </p:cNvPicPr>
          <p:nvPr/>
        </p:nvPicPr>
        <p:blipFill>
          <a:blip r:embed="rId26">
            <a:extLst/>
          </a:blip>
          <a:stretch>
            <a:fillRect/>
          </a:stretch>
        </p:blipFill>
        <p:spPr>
          <a:xfrm>
            <a:off x="8150610" y="2728783"/>
            <a:ext cx="1606721" cy="714099"/>
          </a:xfrm>
          <a:prstGeom prst="rect">
            <a:avLst/>
          </a:prstGeom>
          <a:ln w="12700">
            <a:miter lim="400000"/>
          </a:ln>
        </p:spPr>
      </p:pic>
      <p:pic>
        <p:nvPicPr>
          <p:cNvPr id="1061" name="Picture 12" descr="Picture 12"/>
          <p:cNvPicPr>
            <a:picLocks noChangeAspect="1"/>
          </p:cNvPicPr>
          <p:nvPr/>
        </p:nvPicPr>
        <p:blipFill>
          <a:blip r:embed="rId27">
            <a:extLst/>
          </a:blip>
          <a:stretch>
            <a:fillRect/>
          </a:stretch>
        </p:blipFill>
        <p:spPr>
          <a:xfrm>
            <a:off x="9127384" y="924395"/>
            <a:ext cx="1356116" cy="1356116"/>
          </a:xfrm>
          <a:prstGeom prst="rect">
            <a:avLst/>
          </a:prstGeom>
          <a:ln w="12700">
            <a:miter lim="400000"/>
          </a:ln>
        </p:spPr>
      </p:pic>
      <p:pic>
        <p:nvPicPr>
          <p:cNvPr id="1062" name="Picture 16" descr="Picture 16"/>
          <p:cNvPicPr>
            <a:picLocks noChangeAspect="1"/>
          </p:cNvPicPr>
          <p:nvPr/>
        </p:nvPicPr>
        <p:blipFill>
          <a:blip r:embed="rId28">
            <a:extLst/>
          </a:blip>
          <a:stretch>
            <a:fillRect/>
          </a:stretch>
        </p:blipFill>
        <p:spPr>
          <a:xfrm>
            <a:off x="7459443" y="3587320"/>
            <a:ext cx="1405543" cy="1054158"/>
          </a:xfrm>
          <a:prstGeom prst="rect">
            <a:avLst/>
          </a:prstGeom>
          <a:ln w="12700">
            <a:miter lim="400000"/>
          </a:ln>
        </p:spPr>
      </p:pic>
      <p:pic>
        <p:nvPicPr>
          <p:cNvPr id="1063" name="Picture 18" descr="Picture 18"/>
          <p:cNvPicPr>
            <a:picLocks noChangeAspect="1"/>
          </p:cNvPicPr>
          <p:nvPr/>
        </p:nvPicPr>
        <p:blipFill>
          <a:blip r:embed="rId29">
            <a:extLst/>
          </a:blip>
          <a:stretch>
            <a:fillRect/>
          </a:stretch>
        </p:blipFill>
        <p:spPr>
          <a:xfrm>
            <a:off x="6485995" y="3900675"/>
            <a:ext cx="1126286" cy="1126286"/>
          </a:xfrm>
          <a:prstGeom prst="rect">
            <a:avLst/>
          </a:prstGeom>
          <a:ln w="12700">
            <a:miter lim="400000"/>
          </a:ln>
        </p:spPr>
      </p:pic>
      <p:pic>
        <p:nvPicPr>
          <p:cNvPr id="1064" name="Picture 20" descr="Picture 20"/>
          <p:cNvPicPr>
            <a:picLocks noChangeAspect="1"/>
          </p:cNvPicPr>
          <p:nvPr/>
        </p:nvPicPr>
        <p:blipFill>
          <a:blip r:embed="rId30">
            <a:extLst/>
          </a:blip>
          <a:stretch>
            <a:fillRect/>
          </a:stretch>
        </p:blipFill>
        <p:spPr>
          <a:xfrm>
            <a:off x="10621758" y="2109208"/>
            <a:ext cx="697165" cy="587087"/>
          </a:xfrm>
          <a:prstGeom prst="rect">
            <a:avLst/>
          </a:prstGeom>
          <a:ln w="12700">
            <a:miter lim="400000"/>
          </a:ln>
        </p:spPr>
      </p:pic>
      <p:pic>
        <p:nvPicPr>
          <p:cNvPr id="1065" name="Picture 2" descr="Picture 2"/>
          <p:cNvPicPr>
            <a:picLocks noChangeAspect="1"/>
          </p:cNvPicPr>
          <p:nvPr/>
        </p:nvPicPr>
        <p:blipFill>
          <a:blip r:embed="rId31">
            <a:extLst/>
          </a:blip>
          <a:stretch>
            <a:fillRect/>
          </a:stretch>
        </p:blipFill>
        <p:spPr>
          <a:xfrm>
            <a:off x="8139976" y="1267102"/>
            <a:ext cx="1005187" cy="756659"/>
          </a:xfrm>
          <a:prstGeom prst="rect">
            <a:avLst/>
          </a:prstGeom>
          <a:ln w="12700">
            <a:miter lim="400000"/>
          </a:ln>
        </p:spPr>
      </p:pic>
      <p:pic>
        <p:nvPicPr>
          <p:cNvPr id="1066" name="Picture 2" descr="Picture 2"/>
          <p:cNvPicPr>
            <a:picLocks noChangeAspect="1"/>
          </p:cNvPicPr>
          <p:nvPr/>
        </p:nvPicPr>
        <p:blipFill>
          <a:blip r:embed="rId32">
            <a:extLst/>
          </a:blip>
          <a:stretch>
            <a:fillRect/>
          </a:stretch>
        </p:blipFill>
        <p:spPr>
          <a:xfrm>
            <a:off x="10217298" y="547829"/>
            <a:ext cx="1461617" cy="525268"/>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0" name="Footer Placeholder 2"/>
          <p:cNvSpPr txBox="1"/>
          <p:nvPr/>
        </p:nvSpPr>
        <p:spPr>
          <a:xfrm>
            <a:off x="4084320" y="6416992"/>
            <a:ext cx="4023360" cy="2438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sz="1000">
                <a:solidFill>
                  <a:srgbClr val="8D9093"/>
                </a:solidFill>
                <a:latin typeface="Segoe UI"/>
                <a:ea typeface="Segoe UI"/>
                <a:cs typeface="Segoe UI"/>
                <a:sym typeface="Segoe UI"/>
              </a:defRPr>
            </a:lvl1pPr>
          </a:lstStyle>
          <a:p>
            <a:pPr/>
            <a:r>
              <a:t>All Content © Copyright Q5 Partners</a:t>
            </a:r>
          </a:p>
        </p:txBody>
      </p:sp>
      <p:sp>
        <p:nvSpPr>
          <p:cNvPr id="1071" name="Slide Number Placeholder 4"/>
          <p:cNvSpPr txBox="1"/>
          <p:nvPr>
            <p:ph type="sldNum" sz="quarter" idx="2"/>
          </p:nvPr>
        </p:nvSpPr>
        <p:spPr>
          <a:xfrm>
            <a:off x="11648519" y="6327385"/>
            <a:ext cx="278453" cy="211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074" name="Rectangle 4"/>
          <p:cNvGrpSpPr/>
          <p:nvPr/>
        </p:nvGrpSpPr>
        <p:grpSpPr>
          <a:xfrm>
            <a:off x="5398070" y="497459"/>
            <a:ext cx="5995355" cy="961362"/>
            <a:chOff x="0" y="0"/>
            <a:chExt cx="5995354" cy="961360"/>
          </a:xfrm>
        </p:grpSpPr>
        <p:sp>
          <p:nvSpPr>
            <p:cNvPr id="1072" name="Rectangle"/>
            <p:cNvSpPr/>
            <p:nvPr/>
          </p:nvSpPr>
          <p:spPr>
            <a:xfrm>
              <a:off x="-1" y="0"/>
              <a:ext cx="5995356" cy="961361"/>
            </a:xfrm>
            <a:prstGeom prst="rect">
              <a:avLst/>
            </a:prstGeom>
            <a:solidFill>
              <a:srgbClr val="78BE20"/>
            </a:solidFill>
            <a:ln w="12700" cap="flat">
              <a:noFill/>
              <a:miter lim="400000"/>
            </a:ln>
            <a:effectLst/>
          </p:spPr>
          <p:txBody>
            <a:bodyPr wrap="square" lIns="45719" tIns="45719" rIns="45719" bIns="45719" numCol="1" anchor="ctr">
              <a:noAutofit/>
            </a:bodyPr>
            <a:lstStyle/>
            <a:p>
              <a:pPr algn="ctr">
                <a:defRPr>
                  <a:solidFill>
                    <a:srgbClr val="333F48"/>
                  </a:solidFill>
                  <a:latin typeface="Century Gothic"/>
                  <a:ea typeface="Century Gothic"/>
                  <a:cs typeface="Century Gothic"/>
                  <a:sym typeface="Century Gothic"/>
                </a:defRPr>
              </a:pPr>
            </a:p>
          </p:txBody>
        </p:sp>
        <p:sp>
          <p:nvSpPr>
            <p:cNvPr id="1073" name="Moving from intent to action"/>
            <p:cNvSpPr txBox="1"/>
            <p:nvPr/>
          </p:nvSpPr>
          <p:spPr>
            <a:xfrm>
              <a:off x="146879" y="260530"/>
              <a:ext cx="5701596" cy="440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6000" tIns="36000" rIns="36000" bIns="36000" numCol="1" anchor="ctr">
              <a:spAutoFit/>
            </a:bodyPr>
            <a:lstStyle>
              <a:lvl1pPr algn="ctr">
                <a:defRPr b="1" sz="2400">
                  <a:solidFill>
                    <a:srgbClr val="FEFEFE"/>
                  </a:solidFill>
                  <a:latin typeface="Segoe UI"/>
                  <a:ea typeface="Segoe UI"/>
                  <a:cs typeface="Segoe UI"/>
                  <a:sym typeface="Segoe UI"/>
                </a:defRPr>
              </a:lvl1pPr>
            </a:lstStyle>
            <a:p>
              <a:pPr/>
              <a:r>
                <a:t>Moving from intent to action</a:t>
              </a:r>
            </a:p>
          </p:txBody>
        </p:sp>
      </p:grpSp>
      <p:sp>
        <p:nvSpPr>
          <p:cNvPr id="1075" name="Title 1"/>
          <p:cNvSpPr txBox="1"/>
          <p:nvPr>
            <p:ph type="title"/>
          </p:nvPr>
        </p:nvSpPr>
        <p:spPr>
          <a:xfrm>
            <a:off x="443801" y="365125"/>
            <a:ext cx="4877137" cy="1307458"/>
          </a:xfrm>
          <a:prstGeom prst="rect">
            <a:avLst/>
          </a:prstGeom>
        </p:spPr>
        <p:txBody>
          <a:bodyPr/>
          <a:lstStyle>
            <a:lvl1pPr>
              <a:defRPr sz="3600"/>
            </a:lvl1pPr>
          </a:lstStyle>
          <a:p>
            <a:pPr/>
            <a:r>
              <a:t>What do our clients use us for?</a:t>
            </a:r>
          </a:p>
        </p:txBody>
      </p:sp>
      <p:sp>
        <p:nvSpPr>
          <p:cNvPr id="1076" name="Arc 20"/>
          <p:cNvSpPr/>
          <p:nvPr/>
        </p:nvSpPr>
        <p:spPr>
          <a:xfrm rot="8907788">
            <a:off x="3855443" y="720157"/>
            <a:ext cx="1120351" cy="89937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ln w="38100">
            <a:solidFill>
              <a:srgbClr val="78BE20"/>
            </a:solidFill>
            <a:miter/>
            <a:headEnd type="triangle"/>
          </a:ln>
        </p:spPr>
        <p:txBody>
          <a:bodyPr lIns="45719" rIns="45719" anchor="ctr"/>
          <a:lstStyle/>
          <a:p>
            <a:pPr algn="ctr">
              <a:defRPr>
                <a:solidFill>
                  <a:srgbClr val="333F48"/>
                </a:solidFill>
                <a:latin typeface="Century Gothic"/>
                <a:ea typeface="Century Gothic"/>
                <a:cs typeface="Century Gothic"/>
                <a:sym typeface="Century Gothic"/>
              </a:defRPr>
            </a:pPr>
          </a:p>
        </p:txBody>
      </p:sp>
      <p:pic>
        <p:nvPicPr>
          <p:cNvPr id="1077" name="Picture 21" descr="Picture 21"/>
          <p:cNvPicPr>
            <a:picLocks noChangeAspect="1"/>
          </p:cNvPicPr>
          <p:nvPr/>
        </p:nvPicPr>
        <p:blipFill>
          <a:blip r:embed="rId3">
            <a:extLst/>
          </a:blip>
          <a:stretch>
            <a:fillRect/>
          </a:stretch>
        </p:blipFill>
        <p:spPr>
          <a:xfrm>
            <a:off x="0" y="2077263"/>
            <a:ext cx="5097927" cy="3314713"/>
          </a:xfrm>
          <a:prstGeom prst="rect">
            <a:avLst/>
          </a:prstGeom>
          <a:ln w="12700">
            <a:miter lim="400000"/>
          </a:ln>
        </p:spPr>
      </p:pic>
      <p:pic>
        <p:nvPicPr>
          <p:cNvPr id="1078" name="Picture 4115" descr="Picture 4115">
            <a:hlinkClick r:id="rId4" invalidUrl="" action="" tgtFrame="" tooltip="" history="1" highlightClick="0" endSnd="0"/>
          </p:cNvPr>
          <p:cNvPicPr>
            <a:picLocks noChangeAspect="1"/>
          </p:cNvPicPr>
          <p:nvPr/>
        </p:nvPicPr>
        <p:blipFill>
          <a:blip r:embed="rId5">
            <a:extLst/>
          </a:blip>
          <a:srcRect l="4992" t="0" r="8928" b="304"/>
          <a:stretch>
            <a:fillRect/>
          </a:stretch>
        </p:blipFill>
        <p:spPr>
          <a:xfrm>
            <a:off x="4858652" y="2513331"/>
            <a:ext cx="2694734" cy="2281694"/>
          </a:xfrm>
          <a:prstGeom prst="rect">
            <a:avLst/>
          </a:prstGeom>
          <a:ln w="12700">
            <a:miter lim="400000"/>
          </a:ln>
        </p:spPr>
      </p:pic>
      <p:sp>
        <p:nvSpPr>
          <p:cNvPr id="1079" name="TextBox 24"/>
          <p:cNvSpPr txBox="1"/>
          <p:nvPr/>
        </p:nvSpPr>
        <p:spPr>
          <a:xfrm>
            <a:off x="955333" y="5796658"/>
            <a:ext cx="334871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i="1">
                <a:solidFill>
                  <a:srgbClr val="333F48"/>
                </a:solidFill>
                <a:latin typeface="Century Gothic"/>
                <a:ea typeface="Century Gothic"/>
                <a:cs typeface="Century Gothic"/>
                <a:sym typeface="Century Gothic"/>
              </a:defRPr>
            </a:lvl1pPr>
          </a:lstStyle>
          <a:p>
            <a:pPr/>
            <a:r>
              <a:t>Sustainability Transformation</a:t>
            </a:r>
          </a:p>
        </p:txBody>
      </p:sp>
      <p:sp>
        <p:nvSpPr>
          <p:cNvPr id="1080" name="TextBox 25"/>
          <p:cNvSpPr txBox="1"/>
          <p:nvPr/>
        </p:nvSpPr>
        <p:spPr>
          <a:xfrm>
            <a:off x="4867292" y="5796658"/>
            <a:ext cx="3348710"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i="1">
                <a:solidFill>
                  <a:srgbClr val="333F48"/>
                </a:solidFill>
                <a:latin typeface="Century Gothic"/>
                <a:ea typeface="Century Gothic"/>
                <a:cs typeface="Century Gothic"/>
                <a:sym typeface="Century Gothic"/>
              </a:defRPr>
            </a:lvl1pPr>
          </a:lstStyle>
          <a:p>
            <a:pPr/>
            <a:r>
              <a:t>Practical support</a:t>
            </a:r>
          </a:p>
        </p:txBody>
      </p:sp>
      <p:sp>
        <p:nvSpPr>
          <p:cNvPr id="1081" name="TextBox 26"/>
          <p:cNvSpPr txBox="1"/>
          <p:nvPr/>
        </p:nvSpPr>
        <p:spPr>
          <a:xfrm>
            <a:off x="8441466" y="5796658"/>
            <a:ext cx="334871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i="1">
                <a:solidFill>
                  <a:srgbClr val="333F48"/>
                </a:solidFill>
                <a:latin typeface="Century Gothic"/>
                <a:ea typeface="Century Gothic"/>
                <a:cs typeface="Century Gothic"/>
                <a:sym typeface="Century Gothic"/>
              </a:defRPr>
            </a:lvl1pPr>
          </a:lstStyle>
          <a:p>
            <a:pPr/>
            <a:r>
              <a:t>Insight-led</a:t>
            </a:r>
          </a:p>
        </p:txBody>
      </p:sp>
      <p:pic>
        <p:nvPicPr>
          <p:cNvPr id="1082" name="Picture 27" descr="Picture 27"/>
          <p:cNvPicPr>
            <a:picLocks noChangeAspect="1"/>
          </p:cNvPicPr>
          <p:nvPr/>
        </p:nvPicPr>
        <p:blipFill>
          <a:blip r:embed="rId6">
            <a:extLst/>
          </a:blip>
          <a:stretch>
            <a:fillRect/>
          </a:stretch>
        </p:blipFill>
        <p:spPr>
          <a:xfrm>
            <a:off x="7872848" y="2344892"/>
            <a:ext cx="4167459" cy="2344197"/>
          </a:xfrm>
          <a:prstGeom prst="rect">
            <a:avLst/>
          </a:prstGeom>
          <a:ln w="12700">
            <a:miter lim="400000"/>
          </a:ln>
          <a:effectLst>
            <a:outerShdw sx="100000" sy="100000" kx="0" ky="0" algn="b" rotWithShape="0" blurRad="50800" dist="38100" dir="2700000">
              <a:srgbClr val="000000">
                <a:alpha val="40000"/>
              </a:srgbClr>
            </a:outerShdw>
          </a:effectLst>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6" name="Footer Placeholder 2"/>
          <p:cNvSpPr txBox="1"/>
          <p:nvPr/>
        </p:nvSpPr>
        <p:spPr>
          <a:xfrm>
            <a:off x="4084320" y="6416992"/>
            <a:ext cx="4023360" cy="2438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sz="1000">
                <a:solidFill>
                  <a:srgbClr val="8D9093"/>
                </a:solidFill>
                <a:latin typeface="Segoe UI"/>
                <a:ea typeface="Segoe UI"/>
                <a:cs typeface="Segoe UI"/>
                <a:sym typeface="Segoe UI"/>
              </a:defRPr>
            </a:lvl1pPr>
          </a:lstStyle>
          <a:p>
            <a:pPr/>
            <a:r>
              <a:t>All Content © Copyright Q5 Partners</a:t>
            </a:r>
          </a:p>
        </p:txBody>
      </p:sp>
      <p:sp>
        <p:nvSpPr>
          <p:cNvPr id="1087" name="Slide Number Placeholder 4"/>
          <p:cNvSpPr txBox="1"/>
          <p:nvPr>
            <p:ph type="sldNum" sz="quarter" idx="2"/>
          </p:nvPr>
        </p:nvSpPr>
        <p:spPr>
          <a:xfrm>
            <a:off x="11648519" y="6327385"/>
            <a:ext cx="278453" cy="2117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88" name="Title 1"/>
          <p:cNvSpPr txBox="1"/>
          <p:nvPr>
            <p:ph type="title"/>
          </p:nvPr>
        </p:nvSpPr>
        <p:spPr>
          <a:xfrm>
            <a:off x="443801" y="365125"/>
            <a:ext cx="11304397" cy="681797"/>
          </a:xfrm>
          <a:prstGeom prst="rect">
            <a:avLst/>
          </a:prstGeom>
        </p:spPr>
        <p:txBody>
          <a:bodyPr/>
          <a:lstStyle/>
          <a:p>
            <a:pPr/>
            <a:r>
              <a:t>Industry 5.0 &amp; the moral economy</a:t>
            </a:r>
          </a:p>
        </p:txBody>
      </p:sp>
      <p:sp>
        <p:nvSpPr>
          <p:cNvPr id="1089" name="TextBox 4"/>
          <p:cNvSpPr txBox="1"/>
          <p:nvPr/>
        </p:nvSpPr>
        <p:spPr>
          <a:xfrm>
            <a:off x="7841366" y="136525"/>
            <a:ext cx="4117589" cy="95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i="1" sz="2800">
                <a:solidFill>
                  <a:srgbClr val="78BE20"/>
                </a:solidFill>
                <a:latin typeface="Century Gothic"/>
                <a:ea typeface="Century Gothic"/>
                <a:cs typeface="Century Gothic"/>
                <a:sym typeface="Century Gothic"/>
              </a:defRPr>
            </a:lvl1pPr>
          </a:lstStyle>
          <a:p>
            <a:pPr/>
            <a:r>
              <a:t>From doing things right to doing the right thing</a:t>
            </a:r>
          </a:p>
        </p:txBody>
      </p:sp>
      <p:grpSp>
        <p:nvGrpSpPr>
          <p:cNvPr id="1099" name="Diagram 5"/>
          <p:cNvGrpSpPr/>
          <p:nvPr/>
        </p:nvGrpSpPr>
        <p:grpSpPr>
          <a:xfrm>
            <a:off x="712290" y="1544362"/>
            <a:ext cx="4653336" cy="4392064"/>
            <a:chOff x="0" y="0"/>
            <a:chExt cx="4653334" cy="4392063"/>
          </a:xfrm>
        </p:grpSpPr>
        <p:grpSp>
          <p:nvGrpSpPr>
            <p:cNvPr id="1092" name="Group"/>
            <p:cNvGrpSpPr/>
            <p:nvPr/>
          </p:nvGrpSpPr>
          <p:grpSpPr>
            <a:xfrm>
              <a:off x="975263" y="0"/>
              <a:ext cx="2702809" cy="2702809"/>
              <a:chOff x="0" y="0"/>
              <a:chExt cx="2702808" cy="2702808"/>
            </a:xfrm>
          </p:grpSpPr>
          <p:sp>
            <p:nvSpPr>
              <p:cNvPr id="1090" name="Circle"/>
              <p:cNvSpPr/>
              <p:nvPr/>
            </p:nvSpPr>
            <p:spPr>
              <a:xfrm>
                <a:off x="-1" y="-1"/>
                <a:ext cx="2702810" cy="2702810"/>
              </a:xfrm>
              <a:prstGeom prst="ellipse">
                <a:avLst/>
              </a:prstGeom>
              <a:solidFill>
                <a:srgbClr val="00968F">
                  <a:alpha val="50000"/>
                </a:srgbClr>
              </a:solidFill>
              <a:ln w="12700" cap="flat">
                <a:solidFill>
                  <a:srgbClr val="FEFEFE"/>
                </a:solidFill>
                <a:prstDash val="solid"/>
                <a:miter lim="800000"/>
              </a:ln>
              <a:effectLst/>
            </p:spPr>
            <p:txBody>
              <a:bodyPr wrap="square" lIns="45719" tIns="45719" rIns="45719" bIns="45719" numCol="1" anchor="ctr">
                <a:noAutofit/>
              </a:bodyPr>
              <a:lstStyle/>
              <a:p>
                <a:pPr algn="ctr" defTabSz="1022350">
                  <a:lnSpc>
                    <a:spcPct val="90000"/>
                  </a:lnSpc>
                  <a:spcBef>
                    <a:spcPts val="700"/>
                  </a:spcBef>
                  <a:defRPr>
                    <a:solidFill>
                      <a:srgbClr val="333F48"/>
                    </a:solidFill>
                    <a:latin typeface="Century Gothic"/>
                    <a:ea typeface="Century Gothic"/>
                    <a:cs typeface="Century Gothic"/>
                    <a:sym typeface="Century Gothic"/>
                  </a:defRPr>
                </a:pPr>
              </a:p>
            </p:txBody>
          </p:sp>
          <p:sp>
            <p:nvSpPr>
              <p:cNvPr id="1091" name="Human Centric"/>
              <p:cNvSpPr txBox="1"/>
              <p:nvPr/>
            </p:nvSpPr>
            <p:spPr>
              <a:xfrm>
                <a:off x="360374" y="743302"/>
                <a:ext cx="1982059" cy="675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1022350">
                  <a:lnSpc>
                    <a:spcPct val="90000"/>
                  </a:lnSpc>
                  <a:spcBef>
                    <a:spcPts val="900"/>
                  </a:spcBef>
                  <a:defRPr sz="2300">
                    <a:solidFill>
                      <a:srgbClr val="333F48"/>
                    </a:solidFill>
                    <a:latin typeface="Century Gothic"/>
                    <a:ea typeface="Century Gothic"/>
                    <a:cs typeface="Century Gothic"/>
                    <a:sym typeface="Century Gothic"/>
                  </a:defRPr>
                </a:lvl1pPr>
              </a:lstStyle>
              <a:p>
                <a:pPr/>
                <a:r>
                  <a:t>Human Centric</a:t>
                </a:r>
              </a:p>
            </p:txBody>
          </p:sp>
        </p:grpSp>
        <p:grpSp>
          <p:nvGrpSpPr>
            <p:cNvPr id="1095" name="Group"/>
            <p:cNvGrpSpPr/>
            <p:nvPr/>
          </p:nvGrpSpPr>
          <p:grpSpPr>
            <a:xfrm>
              <a:off x="1950526" y="1689254"/>
              <a:ext cx="2702809" cy="2702810"/>
              <a:chOff x="0" y="0"/>
              <a:chExt cx="2702808" cy="2702808"/>
            </a:xfrm>
          </p:grpSpPr>
          <p:sp>
            <p:nvSpPr>
              <p:cNvPr id="1093" name="Circle"/>
              <p:cNvSpPr/>
              <p:nvPr/>
            </p:nvSpPr>
            <p:spPr>
              <a:xfrm>
                <a:off x="-1" y="-1"/>
                <a:ext cx="2702810" cy="2702810"/>
              </a:xfrm>
              <a:prstGeom prst="ellipse">
                <a:avLst/>
              </a:prstGeom>
              <a:solidFill>
                <a:srgbClr val="00968F">
                  <a:alpha val="50000"/>
                </a:srgbClr>
              </a:solidFill>
              <a:ln w="12700" cap="flat">
                <a:solidFill>
                  <a:srgbClr val="FEFEFE"/>
                </a:solidFill>
                <a:prstDash val="solid"/>
                <a:miter lim="800000"/>
              </a:ln>
              <a:effectLst/>
            </p:spPr>
            <p:txBody>
              <a:bodyPr wrap="square" lIns="45719" tIns="45719" rIns="45719" bIns="45719" numCol="1" anchor="ctr">
                <a:noAutofit/>
              </a:bodyPr>
              <a:lstStyle/>
              <a:p>
                <a:pPr algn="ctr" defTabSz="1022350">
                  <a:lnSpc>
                    <a:spcPct val="90000"/>
                  </a:lnSpc>
                  <a:spcBef>
                    <a:spcPts val="700"/>
                  </a:spcBef>
                  <a:defRPr>
                    <a:solidFill>
                      <a:srgbClr val="333F48"/>
                    </a:solidFill>
                    <a:latin typeface="Century Gothic"/>
                    <a:ea typeface="Century Gothic"/>
                    <a:cs typeface="Century Gothic"/>
                    <a:sym typeface="Century Gothic"/>
                  </a:defRPr>
                </a:pPr>
              </a:p>
            </p:txBody>
          </p:sp>
          <p:sp>
            <p:nvSpPr>
              <p:cNvPr id="1094" name="Resilient"/>
              <p:cNvSpPr txBox="1"/>
              <p:nvPr/>
            </p:nvSpPr>
            <p:spPr>
              <a:xfrm>
                <a:off x="826609" y="1263696"/>
                <a:ext cx="1621685" cy="355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1022350">
                  <a:lnSpc>
                    <a:spcPct val="90000"/>
                  </a:lnSpc>
                  <a:spcBef>
                    <a:spcPts val="900"/>
                  </a:spcBef>
                  <a:defRPr sz="2300">
                    <a:solidFill>
                      <a:srgbClr val="333F48"/>
                    </a:solidFill>
                    <a:latin typeface="Century Gothic"/>
                    <a:ea typeface="Century Gothic"/>
                    <a:cs typeface="Century Gothic"/>
                    <a:sym typeface="Century Gothic"/>
                  </a:defRPr>
                </a:lvl1pPr>
              </a:lstStyle>
              <a:p>
                <a:pPr/>
                <a:r>
                  <a:t>Resilient</a:t>
                </a:r>
              </a:p>
            </p:txBody>
          </p:sp>
        </p:grpSp>
        <p:grpSp>
          <p:nvGrpSpPr>
            <p:cNvPr id="1098" name="Group"/>
            <p:cNvGrpSpPr/>
            <p:nvPr/>
          </p:nvGrpSpPr>
          <p:grpSpPr>
            <a:xfrm>
              <a:off x="0" y="1689254"/>
              <a:ext cx="2702809" cy="2702810"/>
              <a:chOff x="0" y="0"/>
              <a:chExt cx="2702808" cy="2702808"/>
            </a:xfrm>
          </p:grpSpPr>
          <p:sp>
            <p:nvSpPr>
              <p:cNvPr id="1096" name="Circle"/>
              <p:cNvSpPr/>
              <p:nvPr/>
            </p:nvSpPr>
            <p:spPr>
              <a:xfrm>
                <a:off x="-1" y="-1"/>
                <a:ext cx="2702810" cy="2702810"/>
              </a:xfrm>
              <a:prstGeom prst="ellipse">
                <a:avLst/>
              </a:prstGeom>
              <a:solidFill>
                <a:srgbClr val="00968F">
                  <a:alpha val="50000"/>
                </a:srgbClr>
              </a:solidFill>
              <a:ln w="12700" cap="flat">
                <a:solidFill>
                  <a:srgbClr val="FEFEFE"/>
                </a:solidFill>
                <a:prstDash val="solid"/>
                <a:miter lim="800000"/>
              </a:ln>
              <a:effectLst/>
            </p:spPr>
            <p:txBody>
              <a:bodyPr wrap="square" lIns="45719" tIns="45719" rIns="45719" bIns="45719" numCol="1" anchor="ctr">
                <a:noAutofit/>
              </a:bodyPr>
              <a:lstStyle/>
              <a:p>
                <a:pPr algn="ctr" defTabSz="1022350">
                  <a:lnSpc>
                    <a:spcPct val="90000"/>
                  </a:lnSpc>
                  <a:spcBef>
                    <a:spcPts val="700"/>
                  </a:spcBef>
                  <a:defRPr>
                    <a:solidFill>
                      <a:srgbClr val="333F48"/>
                    </a:solidFill>
                    <a:latin typeface="Century Gothic"/>
                    <a:ea typeface="Century Gothic"/>
                    <a:cs typeface="Century Gothic"/>
                    <a:sym typeface="Century Gothic"/>
                  </a:defRPr>
                </a:pPr>
              </a:p>
            </p:txBody>
          </p:sp>
          <p:sp>
            <p:nvSpPr>
              <p:cNvPr id="1097" name="Sustainable"/>
              <p:cNvSpPr txBox="1"/>
              <p:nvPr/>
            </p:nvSpPr>
            <p:spPr>
              <a:xfrm>
                <a:off x="254514" y="1263696"/>
                <a:ext cx="1621685" cy="355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1022350">
                  <a:lnSpc>
                    <a:spcPct val="90000"/>
                  </a:lnSpc>
                  <a:spcBef>
                    <a:spcPts val="900"/>
                  </a:spcBef>
                  <a:defRPr sz="2300">
                    <a:solidFill>
                      <a:srgbClr val="333F48"/>
                    </a:solidFill>
                    <a:latin typeface="Century Gothic"/>
                    <a:ea typeface="Century Gothic"/>
                    <a:cs typeface="Century Gothic"/>
                    <a:sym typeface="Century Gothic"/>
                  </a:defRPr>
                </a:lvl1pPr>
              </a:lstStyle>
              <a:p>
                <a:pPr/>
                <a:r>
                  <a:t>Sustainable</a:t>
                </a:r>
              </a:p>
            </p:txBody>
          </p:sp>
        </p:grpSp>
      </p:grpSp>
      <p:sp>
        <p:nvSpPr>
          <p:cNvPr id="1100" name="TextBox 9"/>
          <p:cNvSpPr txBox="1"/>
          <p:nvPr/>
        </p:nvSpPr>
        <p:spPr>
          <a:xfrm>
            <a:off x="6275950" y="2025990"/>
            <a:ext cx="5333057" cy="1450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i="1" sz="3200">
                <a:solidFill>
                  <a:srgbClr val="333F48"/>
                </a:solidFill>
                <a:latin typeface="Segoe UI"/>
                <a:ea typeface="Segoe UI"/>
                <a:cs typeface="Segoe UI"/>
                <a:sym typeface="Segoe UI"/>
              </a:defRPr>
            </a:pPr>
            <a:r>
              <a:t>Businesses lead on trust </a:t>
            </a:r>
            <a:r>
              <a:rPr b="0" i="0" sz="2400"/>
              <a:t>Edelman Trust Report 2023</a:t>
            </a:r>
          </a:p>
        </p:txBody>
      </p:sp>
      <p:pic>
        <p:nvPicPr>
          <p:cNvPr id="1101" name="Picture 15" descr="Picture 15"/>
          <p:cNvPicPr>
            <a:picLocks noChangeAspect="1"/>
          </p:cNvPicPr>
          <p:nvPr/>
        </p:nvPicPr>
        <p:blipFill>
          <a:blip r:embed="rId3">
            <a:extLst/>
          </a:blip>
          <a:stretch>
            <a:fillRect/>
          </a:stretch>
        </p:blipFill>
        <p:spPr>
          <a:xfrm>
            <a:off x="6096000" y="3419792"/>
            <a:ext cx="5652223" cy="1725648"/>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05" name="Picture 1" descr="Picture 1"/>
          <p:cNvPicPr>
            <a:picLocks noChangeAspect="1"/>
          </p:cNvPicPr>
          <p:nvPr/>
        </p:nvPicPr>
        <p:blipFill>
          <a:blip r:embed="rId2">
            <a:extLst/>
          </a:blip>
          <a:stretch>
            <a:fillRect/>
          </a:stretch>
        </p:blipFill>
        <p:spPr>
          <a:xfrm>
            <a:off x="-247271" y="0"/>
            <a:ext cx="12650361" cy="7125673"/>
          </a:xfrm>
          <a:prstGeom prst="rect">
            <a:avLst/>
          </a:prstGeom>
          <a:ln w="12700">
            <a:miter lim="400000"/>
          </a:ln>
        </p:spPr>
      </p:pic>
      <p:grpSp>
        <p:nvGrpSpPr>
          <p:cNvPr id="1108" name="Group 10"/>
          <p:cNvGrpSpPr/>
          <p:nvPr/>
        </p:nvGrpSpPr>
        <p:grpSpPr>
          <a:xfrm>
            <a:off x="-118248" y="1153813"/>
            <a:ext cx="8806954" cy="1796704"/>
            <a:chOff x="0" y="0"/>
            <a:chExt cx="8806952" cy="1796702"/>
          </a:xfrm>
        </p:grpSpPr>
        <p:sp>
          <p:nvSpPr>
            <p:cNvPr id="1106" name="TextBox 13"/>
            <p:cNvSpPr txBox="1"/>
            <p:nvPr/>
          </p:nvSpPr>
          <p:spPr>
            <a:xfrm>
              <a:off x="0" y="1006762"/>
              <a:ext cx="8806953" cy="789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4000">
                  <a:solidFill>
                    <a:srgbClr val="FFFFFF"/>
                  </a:solidFill>
                  <a:latin typeface="Avenir Next Condensed Regular"/>
                  <a:ea typeface="Avenir Next Condensed Regular"/>
                  <a:cs typeface="Avenir Next Condensed Regular"/>
                  <a:sym typeface="Avenir Next Condensed Regular"/>
                </a:defRPr>
              </a:lvl1pPr>
            </a:lstStyle>
            <a:p>
              <a:pPr/>
              <a:r>
                <a:t>ORGANISE THE WORLD’S INFORMATION</a:t>
              </a:r>
            </a:p>
          </p:txBody>
        </p:sp>
        <p:pic>
          <p:nvPicPr>
            <p:cNvPr id="1107" name="Picture 18" descr="Picture 18"/>
            <p:cNvPicPr>
              <a:picLocks noChangeAspect="1"/>
            </p:cNvPicPr>
            <p:nvPr/>
          </p:nvPicPr>
          <p:blipFill>
            <a:blip r:embed="rId3">
              <a:extLst/>
            </a:blip>
            <a:stretch>
              <a:fillRect/>
            </a:stretch>
          </p:blipFill>
          <p:spPr>
            <a:xfrm>
              <a:off x="2652884" y="0"/>
              <a:ext cx="3389351" cy="1142064"/>
            </a:xfrm>
            <a:prstGeom prst="rect">
              <a:avLst/>
            </a:prstGeom>
            <a:ln w="12700" cap="flat">
              <a:noFill/>
              <a:miter lim="400000"/>
            </a:ln>
            <a:effectLst/>
          </p:spPr>
        </p:pic>
      </p:grpSp>
      <p:grpSp>
        <p:nvGrpSpPr>
          <p:cNvPr id="1111" name="Group 8"/>
          <p:cNvGrpSpPr/>
          <p:nvPr/>
        </p:nvGrpSpPr>
        <p:grpSpPr>
          <a:xfrm>
            <a:off x="7418906" y="298009"/>
            <a:ext cx="4225545" cy="1684700"/>
            <a:chOff x="0" y="0"/>
            <a:chExt cx="4225544" cy="1684698"/>
          </a:xfrm>
        </p:grpSpPr>
        <p:sp>
          <p:nvSpPr>
            <p:cNvPr id="1109" name="TextBox 7"/>
            <p:cNvSpPr txBox="1"/>
            <p:nvPr/>
          </p:nvSpPr>
          <p:spPr>
            <a:xfrm>
              <a:off x="-1" y="894758"/>
              <a:ext cx="4225545" cy="789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defRPr sz="4000">
                  <a:solidFill>
                    <a:srgbClr val="FFFFFF"/>
                  </a:solidFill>
                  <a:latin typeface="Avenir Next Condensed Regular"/>
                  <a:ea typeface="Avenir Next Condensed Regular"/>
                  <a:cs typeface="Avenir Next Condensed Regular"/>
                  <a:sym typeface="Avenir Next Condensed Regular"/>
                </a:defRPr>
              </a:lvl1pPr>
            </a:lstStyle>
            <a:p>
              <a:pPr/>
              <a:r>
                <a:t>EXPLORE THE HEAVENS</a:t>
              </a:r>
            </a:p>
          </p:txBody>
        </p:sp>
        <p:pic>
          <p:nvPicPr>
            <p:cNvPr id="1110" name="Picture 20" descr="Picture 20"/>
            <p:cNvPicPr>
              <a:picLocks noChangeAspect="1"/>
            </p:cNvPicPr>
            <p:nvPr/>
          </p:nvPicPr>
          <p:blipFill>
            <a:blip r:embed="rId4">
              <a:extLst/>
            </a:blip>
            <a:stretch>
              <a:fillRect/>
            </a:stretch>
          </p:blipFill>
          <p:spPr>
            <a:xfrm>
              <a:off x="419478" y="0"/>
              <a:ext cx="3534146" cy="976098"/>
            </a:xfrm>
            <a:prstGeom prst="rect">
              <a:avLst/>
            </a:prstGeom>
            <a:ln w="12700" cap="flat">
              <a:noFill/>
              <a:miter lim="400000"/>
            </a:ln>
            <a:effectLst/>
          </p:spPr>
        </p:pic>
      </p:grpSp>
      <p:grpSp>
        <p:nvGrpSpPr>
          <p:cNvPr id="1114" name="Group 3"/>
          <p:cNvGrpSpPr/>
          <p:nvPr/>
        </p:nvGrpSpPr>
        <p:grpSpPr>
          <a:xfrm>
            <a:off x="1580584" y="4396825"/>
            <a:ext cx="5409292" cy="1355853"/>
            <a:chOff x="0" y="0"/>
            <a:chExt cx="5409291" cy="1355852"/>
          </a:xfrm>
        </p:grpSpPr>
        <p:sp>
          <p:nvSpPr>
            <p:cNvPr id="1112" name="TextBox 14"/>
            <p:cNvSpPr txBox="1"/>
            <p:nvPr/>
          </p:nvSpPr>
          <p:spPr>
            <a:xfrm>
              <a:off x="778662" y="565912"/>
              <a:ext cx="3827781" cy="789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defRPr sz="4000">
                  <a:solidFill>
                    <a:srgbClr val="FFFFFF"/>
                  </a:solidFill>
                  <a:latin typeface="Avenir Next Condensed Regular"/>
                  <a:ea typeface="Avenir Next Condensed Regular"/>
                  <a:cs typeface="Avenir Next Condensed Regular"/>
                  <a:sym typeface="Avenir Next Condensed Regular"/>
                </a:defRPr>
              </a:lvl1pPr>
            </a:lstStyle>
            <a:p>
              <a:pPr/>
              <a:r>
                <a:t>ENRICH NOT EXPLOIT</a:t>
              </a:r>
            </a:p>
          </p:txBody>
        </p:sp>
        <p:pic>
          <p:nvPicPr>
            <p:cNvPr id="1113" name="Picture 2" descr="Picture 2"/>
            <p:cNvPicPr>
              <a:picLocks noChangeAspect="1"/>
            </p:cNvPicPr>
            <p:nvPr/>
          </p:nvPicPr>
          <p:blipFill>
            <a:blip r:embed="rId5">
              <a:extLst/>
            </a:blip>
            <a:stretch>
              <a:fillRect/>
            </a:stretch>
          </p:blipFill>
          <p:spPr>
            <a:xfrm>
              <a:off x="0" y="0"/>
              <a:ext cx="5409292" cy="494399"/>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1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1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11" grpId="1"/>
      <p:bldP build="whole" bldLvl="1" animBg="1" rev="0" advAuto="0" spid="1114" grpId="3"/>
      <p:bldP build="whole" bldLvl="1" animBg="1" rev="0" advAuto="0" spid="1108" grpId="2"/>
    </p:bldLst>
  </p:timing>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6" name="Rectangle 1"/>
          <p:cNvSpPr/>
          <p:nvPr/>
        </p:nvSpPr>
        <p:spPr>
          <a:xfrm>
            <a:off x="0" y="0"/>
            <a:ext cx="12192000" cy="6858000"/>
          </a:xfrm>
          <a:prstGeom prst="rect">
            <a:avLst/>
          </a:prstGeom>
          <a:solidFill>
            <a:srgbClr val="000000"/>
          </a:solidFill>
          <a:ln w="12700">
            <a:miter lim="400000"/>
          </a:ln>
        </p:spPr>
        <p:txBody>
          <a:bodyPr lIns="45719" rIns="45719" anchor="ctr"/>
          <a:lstStyle/>
          <a:p>
            <a:pPr algn="ctr">
              <a:defRPr>
                <a:solidFill>
                  <a:srgbClr val="FFFFFF"/>
                </a:solidFill>
              </a:defRPr>
            </a:pPr>
          </a:p>
        </p:txBody>
      </p:sp>
      <p:grpSp>
        <p:nvGrpSpPr>
          <p:cNvPr id="1119" name="Group 5"/>
          <p:cNvGrpSpPr/>
          <p:nvPr/>
        </p:nvGrpSpPr>
        <p:grpSpPr>
          <a:xfrm>
            <a:off x="1220679" y="-74951"/>
            <a:ext cx="3058497" cy="7007901"/>
            <a:chOff x="0" y="0"/>
            <a:chExt cx="3058495" cy="7007900"/>
          </a:xfrm>
        </p:grpSpPr>
        <p:sp>
          <p:nvSpPr>
            <p:cNvPr id="1117" name="Rectangle 2"/>
            <p:cNvSpPr/>
            <p:nvPr/>
          </p:nvSpPr>
          <p:spPr>
            <a:xfrm>
              <a:off x="2809391" y="0"/>
              <a:ext cx="249105" cy="7007901"/>
            </a:xfrm>
            <a:prstGeom prst="rect">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118" name="TextBox 3"/>
            <p:cNvSpPr txBox="1"/>
            <p:nvPr/>
          </p:nvSpPr>
          <p:spPr>
            <a:xfrm>
              <a:off x="0" y="86194"/>
              <a:ext cx="1356881" cy="2529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8000">
                  <a:solidFill>
                    <a:srgbClr val="FFFFFF"/>
                  </a:solidFill>
                  <a:latin typeface="GungsuhChe"/>
                  <a:ea typeface="GungsuhChe"/>
                  <a:cs typeface="GungsuhChe"/>
                  <a:sym typeface="GungsuhChe"/>
                </a:defRPr>
              </a:lvl1pPr>
            </a:lstStyle>
            <a:p>
              <a:pPr/>
              <a:r>
                <a:t>ON</a:t>
              </a:r>
            </a:p>
          </p:txBody>
        </p:sp>
      </p:grpSp>
      <p:grpSp>
        <p:nvGrpSpPr>
          <p:cNvPr id="1122" name="Group 9"/>
          <p:cNvGrpSpPr/>
          <p:nvPr/>
        </p:nvGrpSpPr>
        <p:grpSpPr>
          <a:xfrm>
            <a:off x="4422848" y="-74951"/>
            <a:ext cx="4154025" cy="7007901"/>
            <a:chOff x="0" y="0"/>
            <a:chExt cx="4154023" cy="7007900"/>
          </a:xfrm>
        </p:grpSpPr>
        <p:sp>
          <p:nvSpPr>
            <p:cNvPr id="1120" name="Rectangle 6"/>
            <p:cNvSpPr/>
            <p:nvPr/>
          </p:nvSpPr>
          <p:spPr>
            <a:xfrm>
              <a:off x="3904920" y="0"/>
              <a:ext cx="249104" cy="7007901"/>
            </a:xfrm>
            <a:prstGeom prst="rect">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121" name="TextBox 7"/>
            <p:cNvSpPr txBox="1"/>
            <p:nvPr/>
          </p:nvSpPr>
          <p:spPr>
            <a:xfrm>
              <a:off x="0" y="86194"/>
              <a:ext cx="3761031" cy="2529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8000">
                  <a:solidFill>
                    <a:srgbClr val="FFFFFF"/>
                  </a:solidFill>
                  <a:latin typeface="GungsuhChe"/>
                  <a:ea typeface="GungsuhChe"/>
                  <a:cs typeface="GungsuhChe"/>
                  <a:sym typeface="GungsuhChe"/>
                </a:defRPr>
              </a:lvl1pPr>
            </a:lstStyle>
            <a:p>
              <a:pPr/>
              <a:r>
                <a:t>AMPLIFY</a:t>
              </a:r>
            </a:p>
          </p:txBody>
        </p:sp>
      </p:grpSp>
      <p:sp>
        <p:nvSpPr>
          <p:cNvPr id="1123" name="TextBox 10"/>
          <p:cNvSpPr txBox="1"/>
          <p:nvPr/>
        </p:nvSpPr>
        <p:spPr>
          <a:xfrm>
            <a:off x="9389771" y="11243"/>
            <a:ext cx="1866910" cy="2529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8000">
                <a:solidFill>
                  <a:srgbClr val="FFFFFF"/>
                </a:solidFill>
                <a:latin typeface="GungsuhChe"/>
                <a:ea typeface="GungsuhChe"/>
                <a:cs typeface="GungsuhChe"/>
                <a:sym typeface="GungsuhChe"/>
              </a:defRPr>
            </a:lvl1pPr>
          </a:lstStyle>
          <a:p>
            <a:pPr/>
            <a:r>
              <a:t>OFF</a:t>
            </a:r>
          </a:p>
        </p:txBody>
      </p:sp>
      <p:pic>
        <p:nvPicPr>
          <p:cNvPr id="1124" name="Body shop Speaker film .mp4" descr="Body shop Speaker film .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8524" y="2040359"/>
            <a:ext cx="4030073" cy="2266916"/>
          </a:xfrm>
          <a:prstGeom prst="rect">
            <a:avLst/>
          </a:prstGeom>
          <a:ln w="12700">
            <a:miter lim="400000"/>
          </a:ln>
        </p:spPr>
      </p:pic>
      <p:pic>
        <p:nvPicPr>
          <p:cNvPr id="1125" name="Animal testing.mp4" descr="Animal testing.mp4"/>
          <p:cNvPicPr>
            <a:picLocks noChangeAspect="0"/>
          </p:cNvPicPr>
          <p:nvPr>
            <a:videoFile r:link="rId5"/>
            <p:extLst>
              <p:ext uri="{DAA4B4D4-6D71-4841-9C94-3DE7FCFB9230}">
                <p14:media xmlns:p14="http://schemas.microsoft.com/office/powerpoint/2010/main" r:embed="rId6"/>
              </p:ext>
            </p:extLst>
          </p:nvPr>
        </p:nvPicPr>
        <p:blipFill>
          <a:blip r:embed="rId7">
            <a:extLst/>
          </a:blip>
          <a:stretch>
            <a:fillRect/>
          </a:stretch>
        </p:blipFill>
        <p:spPr>
          <a:xfrm>
            <a:off x="4297698" y="2040358"/>
            <a:ext cx="4030072" cy="2266916"/>
          </a:xfrm>
          <a:prstGeom prst="rect">
            <a:avLst/>
          </a:prstGeom>
          <a:ln w="12700">
            <a:miter lim="400000"/>
          </a:ln>
        </p:spPr>
      </p:pic>
      <p:pic>
        <p:nvPicPr>
          <p:cNvPr id="1126" name="LOREAL SHORT.mp4" descr="LOREAL SHORT.mp4"/>
          <p:cNvPicPr>
            <a:picLocks noChangeAspect="0"/>
          </p:cNvPicPr>
          <p:nvPr>
            <a:videoFile r:link="rId8"/>
            <p:extLst>
              <p:ext uri="{DAA4B4D4-6D71-4841-9C94-3DE7FCFB9230}">
                <p14:media xmlns:p14="http://schemas.microsoft.com/office/powerpoint/2010/main" r:embed="rId9"/>
              </p:ext>
            </p:extLst>
          </p:nvPr>
        </p:nvPicPr>
        <p:blipFill>
          <a:blip r:embed="rId10">
            <a:extLst/>
          </a:blip>
          <a:stretch>
            <a:fillRect/>
          </a:stretch>
        </p:blipFill>
        <p:spPr>
          <a:xfrm>
            <a:off x="8595396" y="2040358"/>
            <a:ext cx="3694774" cy="2266917"/>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1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1" grpId="2" fill="hold">
                                  <p:stCondLst>
                                    <p:cond delay="0"/>
                                  </p:stCondLst>
                                  <p:childTnLst>
                                    <p:cmd type="call" cmd="playFrom(0.0)">
                                      <p:cBhvr>
                                        <p:cTn id="10" dur="11000" fill="hold"/>
                                        <p:tgtEl>
                                          <p:spTgt spid="1124"/>
                                        </p:tgtEl>
                                      </p:cBhvr>
                                    </p:cmd>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122"/>
                                        </p:tgtEl>
                                        <p:attrNameLst>
                                          <p:attrName>style.visibility</p:attrName>
                                        </p:attrNameLst>
                                      </p:cBhvr>
                                      <p:to>
                                        <p:strVal val="visible"/>
                                      </p:to>
                                    </p:set>
                                  </p:childTnLst>
                                </p:cTn>
                              </p:par>
                            </p:childTnLst>
                          </p:cTn>
                        </p:par>
                        <p:par>
                          <p:cTn id="15" fill="hold">
                            <p:stCondLst>
                              <p:cond delay="0"/>
                            </p:stCondLst>
                            <p:childTnLst>
                              <p:par>
                                <p:cTn id="16" presetClass="mediacall" nodeType="afterEffect" presetSubtype="0" presetID="1" grpId="4" fill="hold">
                                  <p:stCondLst>
                                    <p:cond delay="0"/>
                                  </p:stCondLst>
                                  <p:childTnLst>
                                    <p:cmd type="call" cmd="playFrom(0.0)">
                                      <p:cBhvr>
                                        <p:cTn id="17" dur="5119" fill="hold"/>
                                        <p:tgtEl>
                                          <p:spTgt spid="1125"/>
                                        </p:tgtEl>
                                      </p:cBhvr>
                                    </p:cmd>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0" presetID="1" grpId="5" fill="hold">
                                  <p:stCondLst>
                                    <p:cond delay="0"/>
                                  </p:stCondLst>
                                  <p:iterate type="el" backwards="0">
                                    <p:tmAbs val="0"/>
                                  </p:iterate>
                                  <p:childTnLst>
                                    <p:set>
                                      <p:cBhvr>
                                        <p:cTn id="21" fill="hold"/>
                                        <p:tgtEl>
                                          <p:spTgt spid="1123"/>
                                        </p:tgtEl>
                                        <p:attrNameLst>
                                          <p:attrName>style.visibility</p:attrName>
                                        </p:attrNameLst>
                                      </p:cBhvr>
                                      <p:to>
                                        <p:strVal val="visible"/>
                                      </p:to>
                                    </p:set>
                                  </p:childTnLst>
                                </p:cTn>
                              </p:par>
                            </p:childTnLst>
                          </p:cTn>
                        </p:par>
                        <p:par>
                          <p:cTn id="22" fill="hold">
                            <p:stCondLst>
                              <p:cond delay="0"/>
                            </p:stCondLst>
                            <p:childTnLst>
                              <p:par>
                                <p:cTn id="23" presetClass="mediacall" nodeType="afterEffect" presetSubtype="0" presetID="1" grpId="6" fill="hold">
                                  <p:stCondLst>
                                    <p:cond delay="0"/>
                                  </p:stCondLst>
                                  <p:childTnLst>
                                    <p:cmd type="call" cmd="playFrom(0.0)">
                                      <p:cBhvr>
                                        <p:cTn id="24" dur="4963" fill="hold"/>
                                        <p:tgtEl>
                                          <p:spTgt spid="1126"/>
                                        </p:tgtEl>
                                      </p:cBhvr>
                                    </p:cmd>
                                  </p:childTnLst>
                                </p:cTn>
                              </p:par>
                            </p:childTnLst>
                          </p:cTn>
                        </p:par>
                      </p:childTnLst>
                    </p:cTn>
                  </p:par>
                  <p:par>
                    <p:cTn id="25" fill="hold">
                      <p:stCondLst>
                        <p:cond delay="indefinite"/>
                      </p:stCondLst>
                      <p:childTnLst>
                        <p:par>
                          <p:cTn id="26" fill="hold">
                            <p:stCondLst>
                              <p:cond delay="0"/>
                            </p:stCondLst>
                            <p:childTnLst>
                              <p:par>
                                <p:cTn id="27" presetClass="mediacall" nodeType="clickEffect" presetSubtype="0" presetID="3" grpId="2" fill="hold">
                                  <p:stCondLst>
                                    <p:cond delay="0"/>
                                  </p:stCondLst>
                                  <p:childTnLst>
                                    <p:cmd type="call" cmd="stop">
                                      <p:cBhvr>
                                        <p:cTn id="28" dur="1000" fill="hold"/>
                                        <p:tgtEl>
                                          <p:spTgt spid="1124"/>
                                        </p:tgtEl>
                                      </p:cBhvr>
                                    </p:cmd>
                                  </p:childTnLst>
                                </p:cTn>
                              </p:par>
                            </p:childTnLst>
                          </p:cTn>
                        </p:par>
                      </p:childTnLst>
                    </p:cTn>
                  </p:par>
                  <p:par>
                    <p:cTn id="29" fill="hold">
                      <p:stCondLst>
                        <p:cond delay="indefinite"/>
                      </p:stCondLst>
                      <p:childTnLst>
                        <p:par>
                          <p:cTn id="30" fill="hold">
                            <p:stCondLst>
                              <p:cond delay="0"/>
                            </p:stCondLst>
                            <p:childTnLst>
                              <p:par>
                                <p:cTn id="31" presetClass="mediacall" nodeType="clickEffect" presetSubtype="0" presetID="3" grpId="4" fill="hold">
                                  <p:stCondLst>
                                    <p:cond delay="0"/>
                                  </p:stCondLst>
                                  <p:childTnLst>
                                    <p:cmd type="call" cmd="stop">
                                      <p:cBhvr>
                                        <p:cTn id="32" dur="1000" fill="hold"/>
                                        <p:tgtEl>
                                          <p:spTgt spid="1125"/>
                                        </p:tgtEl>
                                      </p:cBhvr>
                                    </p:cmd>
                                  </p:childTnLst>
                                </p:cTn>
                              </p:par>
                            </p:childTnLst>
                          </p:cTn>
                        </p:par>
                      </p:childTnLst>
                    </p:cTn>
                  </p:par>
                  <p:par>
                    <p:cTn id="33" fill="hold">
                      <p:stCondLst>
                        <p:cond delay="indefinite"/>
                      </p:stCondLst>
                      <p:childTnLst>
                        <p:par>
                          <p:cTn id="34" fill="hold">
                            <p:stCondLst>
                              <p:cond delay="0"/>
                            </p:stCondLst>
                            <p:childTnLst>
                              <p:par>
                                <p:cTn id="35" presetClass="mediacall" nodeType="clickEffect" presetSubtype="0" presetID="3" grpId="6" fill="hold">
                                  <p:stCondLst>
                                    <p:cond delay="0"/>
                                  </p:stCondLst>
                                  <p:childTnLst>
                                    <p:cmd type="call" cmd="stop">
                                      <p:cBhvr>
                                        <p:cTn id="36" dur="1000" fill="hold"/>
                                        <p:tgtEl>
                                          <p:spTgt spid="112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37" fill="hold" display="0">
                  <p:stCondLst>
                    <p:cond delay="indefinite"/>
                  </p:stCondLst>
                </p:cTn>
                <p:tgtEl>
                  <p:spTgt spid="1124"/>
                </p:tgtEl>
              </p:cMediaNode>
            </p:video>
            <p:seq concurrent="1" prevAc="none" nextAc="seek">
              <p:cTn id="38" evtFilter="cancelBubble" nodeType="interactiveSeq" restart="whenNotActive" fill="hold">
                <p:stCondLst>
                  <p:cond delay="0" evt="onClick">
                    <p:tgtEl>
                      <p:spTgt spid="1124"/>
                    </p:tgtEl>
                  </p:cond>
                </p:stCondLst>
                <p:endSync delay="0" evt="end">
                  <p:rtn val="all"/>
                </p:endSync>
                <p:childTnLst>
                  <p:par>
                    <p:cTn id="39" fill="hold">
                      <p:stCondLst>
                        <p:cond delay="0"/>
                      </p:stCondLst>
                      <p:childTnLst>
                        <p:par>
                          <p:cTn id="40" fill="hold">
                            <p:stCondLst>
                              <p:cond delay="0"/>
                            </p:stCondLst>
                            <p:childTnLst>
                              <p:par>
                                <p:cTn id="41" presetClass="mediacall" nodeType="clickEffect" presetSubtype="0" presetID="2" fill="hold">
                                  <p:stCondLst>
                                    <p:cond delay="0"/>
                                  </p:stCondLst>
                                  <p:childTnLst>
                                    <p:cmd type="call" cmd="togglePause">
                                      <p:cBhvr>
                                        <p:cTn id="42" dur="1" fill="hold"/>
                                        <p:tgtEl>
                                          <p:spTgt spid="1124"/>
                                        </p:tgtEl>
                                      </p:cBhvr>
                                    </p:cmd>
                                  </p:childTnLst>
                                </p:cTn>
                              </p:par>
                            </p:childTnLst>
                          </p:cTn>
                        </p:par>
                      </p:childTnLst>
                    </p:cTn>
                  </p:par>
                </p:childTnLst>
              </p:cTn>
              <p:nextCondLst>
                <p:cond delay="0" evt="onClick">
                  <p:tgtEl>
                    <p:spTgt spid="1124"/>
                  </p:tgtEl>
                </p:cond>
              </p:nextCondLst>
            </p:seq>
            <p:video fullScrn="0">
              <p:cMediaNode mute="0" showWhenStopped="1" numSld="1" vol="80000">
                <p:cTn id="43" fill="hold" display="0">
                  <p:stCondLst>
                    <p:cond delay="indefinite"/>
                  </p:stCondLst>
                </p:cTn>
                <p:tgtEl>
                  <p:spTgt spid="1125"/>
                </p:tgtEl>
              </p:cMediaNode>
            </p:video>
            <p:seq concurrent="1" prevAc="none" nextAc="seek">
              <p:cTn id="44" evtFilter="cancelBubble" nodeType="interactiveSeq" restart="whenNotActive" fill="hold">
                <p:stCondLst>
                  <p:cond delay="0" evt="onClick">
                    <p:tgtEl>
                      <p:spTgt spid="1125"/>
                    </p:tgtEl>
                  </p:cond>
                </p:stCondLst>
                <p:endSync delay="0" evt="end">
                  <p:rtn val="all"/>
                </p:endSync>
                <p:childTnLst>
                  <p:par>
                    <p:cTn id="45" fill="hold">
                      <p:stCondLst>
                        <p:cond delay="0"/>
                      </p:stCondLst>
                      <p:childTnLst>
                        <p:par>
                          <p:cTn id="46" fill="hold">
                            <p:stCondLst>
                              <p:cond delay="0"/>
                            </p:stCondLst>
                            <p:childTnLst>
                              <p:par>
                                <p:cTn id="47" presetClass="mediacall" nodeType="clickEffect" presetSubtype="0" presetID="2" fill="hold">
                                  <p:stCondLst>
                                    <p:cond delay="0"/>
                                  </p:stCondLst>
                                  <p:childTnLst>
                                    <p:cmd type="call" cmd="togglePause">
                                      <p:cBhvr>
                                        <p:cTn id="48" dur="1" fill="hold"/>
                                        <p:tgtEl>
                                          <p:spTgt spid="1125"/>
                                        </p:tgtEl>
                                      </p:cBhvr>
                                    </p:cmd>
                                  </p:childTnLst>
                                </p:cTn>
                              </p:par>
                            </p:childTnLst>
                          </p:cTn>
                        </p:par>
                      </p:childTnLst>
                    </p:cTn>
                  </p:par>
                </p:childTnLst>
              </p:cTn>
              <p:nextCondLst>
                <p:cond delay="0" evt="onClick">
                  <p:tgtEl>
                    <p:spTgt spid="1125"/>
                  </p:tgtEl>
                </p:cond>
              </p:nextCondLst>
            </p:seq>
            <p:video fullScrn="0">
              <p:cMediaNode mute="0" showWhenStopped="1" numSld="1" vol="80000">
                <p:cTn id="49" fill="hold" display="0">
                  <p:stCondLst>
                    <p:cond delay="indefinite"/>
                  </p:stCondLst>
                </p:cTn>
                <p:tgtEl>
                  <p:spTgt spid="1126"/>
                </p:tgtEl>
              </p:cMediaNode>
            </p:video>
            <p:seq concurrent="1" prevAc="none" nextAc="seek">
              <p:cTn id="50" evtFilter="cancelBubble" nodeType="interactiveSeq" restart="whenNotActive" fill="hold">
                <p:stCondLst>
                  <p:cond delay="0" evt="onClick">
                    <p:tgtEl>
                      <p:spTgt spid="1126"/>
                    </p:tgtEl>
                  </p:cond>
                </p:stCondLst>
                <p:endSync delay="0" evt="end">
                  <p:rtn val="all"/>
                </p:endSync>
                <p:childTnLst>
                  <p:par>
                    <p:cTn id="51" fill="hold">
                      <p:stCondLst>
                        <p:cond delay="0"/>
                      </p:stCondLst>
                      <p:childTnLst>
                        <p:par>
                          <p:cTn id="52" fill="hold">
                            <p:stCondLst>
                              <p:cond delay="0"/>
                            </p:stCondLst>
                            <p:childTnLst>
                              <p:par>
                                <p:cTn id="53" presetClass="mediacall" nodeType="clickEffect" presetSubtype="0" presetID="2" fill="hold">
                                  <p:stCondLst>
                                    <p:cond delay="0"/>
                                  </p:stCondLst>
                                  <p:childTnLst>
                                    <p:cmd type="call" cmd="togglePause">
                                      <p:cBhvr>
                                        <p:cTn id="54" dur="1" fill="hold"/>
                                        <p:tgtEl>
                                          <p:spTgt spid="1126"/>
                                        </p:tgtEl>
                                      </p:cBhvr>
                                    </p:cmd>
                                  </p:childTnLst>
                                </p:cTn>
                              </p:par>
                            </p:childTnLst>
                          </p:cTn>
                        </p:par>
                      </p:childTnLst>
                    </p:cTn>
                  </p:par>
                </p:childTnLst>
              </p:cTn>
              <p:nextCondLst>
                <p:cond delay="0" evt="onClick">
                  <p:tgtEl>
                    <p:spTgt spid="1126"/>
                  </p:tgtEl>
                </p:cond>
              </p:nextCondLst>
            </p:seq>
          </p:childTnLst>
        </p:cTn>
      </p:par>
    </p:tnLst>
    <p:bldLst>
      <p:bldP build="whole" bldLvl="1" animBg="1" rev="0" advAuto="0" spid="1119" grpId="1"/>
      <p:bldP build="whole" bldLvl="1" animBg="1" rev="0" advAuto="0" spid="1123" grpId="5"/>
      <p:bldP build="whole" bldLvl="1" animBg="1" rev="0" advAuto="0" spid="1122" grpId="3"/>
    </p:bldLst>
  </p:timing>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28" name="Picture 7" descr="Picture 7"/>
          <p:cNvPicPr>
            <a:picLocks noChangeAspect="1"/>
          </p:cNvPicPr>
          <p:nvPr/>
        </p:nvPicPr>
        <p:blipFill>
          <a:blip r:embed="rId2">
            <a:extLst/>
          </a:blip>
          <a:stretch>
            <a:fillRect/>
          </a:stretch>
        </p:blipFill>
        <p:spPr>
          <a:xfrm>
            <a:off x="0" y="2565400"/>
            <a:ext cx="5723467" cy="4292600"/>
          </a:xfrm>
          <a:prstGeom prst="rect">
            <a:avLst/>
          </a:prstGeom>
          <a:ln w="12700">
            <a:miter lim="400000"/>
          </a:ln>
        </p:spPr>
      </p:pic>
      <p:sp>
        <p:nvSpPr>
          <p:cNvPr id="1129" name="TextBox 2"/>
          <p:cNvSpPr txBox="1"/>
          <p:nvPr/>
        </p:nvSpPr>
        <p:spPr>
          <a:xfrm>
            <a:off x="2015761" y="411639"/>
            <a:ext cx="7967359" cy="159130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0000">
                <a:latin typeface="Helvetica Neue Light"/>
                <a:ea typeface="Helvetica Neue Light"/>
                <a:cs typeface="Helvetica Neue Light"/>
                <a:sym typeface="Helvetica Neue Light"/>
              </a:defRPr>
            </a:lvl1pPr>
          </a:lstStyle>
          <a:p>
            <a:pPr/>
            <a:r>
              <a:t>QUESTIONS</a:t>
            </a:r>
          </a:p>
        </p:txBody>
      </p:sp>
      <p:sp>
        <p:nvSpPr>
          <p:cNvPr id="1130" name="TextBox 9"/>
          <p:cNvSpPr txBox="1"/>
          <p:nvPr/>
        </p:nvSpPr>
        <p:spPr>
          <a:xfrm>
            <a:off x="-9758" y="775099"/>
            <a:ext cx="3101533" cy="1043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6000">
                <a:solidFill>
                  <a:srgbClr val="FF0000"/>
                </a:solidFill>
                <a:latin typeface="Bradley Hand ITC TT-Bold"/>
                <a:ea typeface="Bradley Hand ITC TT-Bold"/>
                <a:cs typeface="Bradley Hand ITC TT-Bold"/>
                <a:sym typeface="Bradley Hand ITC TT-Bold"/>
              </a:defRPr>
            </a:lvl1pPr>
          </a:lstStyle>
          <a:p>
            <a:pPr/>
            <a:r>
              <a:t>KILLER</a:t>
            </a:r>
          </a:p>
        </p:txBody>
      </p:sp>
      <p:pic>
        <p:nvPicPr>
          <p:cNvPr id="1131" name="Picture 4" descr="Picture 4"/>
          <p:cNvPicPr>
            <a:picLocks noChangeAspect="1"/>
          </p:cNvPicPr>
          <p:nvPr/>
        </p:nvPicPr>
        <p:blipFill>
          <a:blip r:embed="rId3">
            <a:extLst/>
          </a:blip>
          <a:stretch>
            <a:fillRect/>
          </a:stretch>
        </p:blipFill>
        <p:spPr>
          <a:xfrm>
            <a:off x="4352259" y="2286000"/>
            <a:ext cx="7315201" cy="4572000"/>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3" name="Picture 3" descr="Picture 3"/>
          <p:cNvPicPr>
            <a:picLocks noChangeAspect="1"/>
          </p:cNvPicPr>
          <p:nvPr/>
        </p:nvPicPr>
        <p:blipFill>
          <a:blip r:embed="rId2">
            <a:extLst/>
          </a:blip>
          <a:stretch>
            <a:fillRect/>
          </a:stretch>
        </p:blipFill>
        <p:spPr>
          <a:xfrm>
            <a:off x="0" y="-16033"/>
            <a:ext cx="12229448" cy="6991737"/>
          </a:xfrm>
          <a:prstGeom prst="rect">
            <a:avLst/>
          </a:prstGeom>
          <a:ln w="12700">
            <a:miter lim="400000"/>
          </a:ln>
        </p:spPr>
      </p:pic>
      <p:pic>
        <p:nvPicPr>
          <p:cNvPr id="1134" name="AdobeStock_112682803.mov" descr="AdobeStock_112682803.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204141" y="1819973"/>
            <a:ext cx="5720980" cy="3218053"/>
          </a:xfrm>
          <a:prstGeom prst="rect">
            <a:avLst/>
          </a:prstGeom>
          <a:ln w="12700">
            <a:miter lim="400000"/>
          </a:ln>
          <a:effectLst>
            <a:reflection blurRad="0" stA="30000" stPos="0" endA="0" endPos="40000" dist="0" dir="5400000" fadeDir="5400000" sx="100000" sy="-100000" kx="0" ky="0" algn="bl" rotWithShape="0"/>
          </a:effectLst>
        </p:spPr>
      </p:pic>
      <p:pic>
        <p:nvPicPr>
          <p:cNvPr id="1135" name="Short  Body Shop.mp4" descr="Short  Body Shop.mp4"/>
          <p:cNvPicPr>
            <a:picLocks noChangeAspect="0"/>
          </p:cNvPicPr>
          <p:nvPr>
            <a:videoFile r:link="rId6"/>
            <p:extLst>
              <p:ext uri="{DAA4B4D4-6D71-4841-9C94-3DE7FCFB9230}">
                <p14:media xmlns:p14="http://schemas.microsoft.com/office/powerpoint/2010/main" r:embed="rId7"/>
              </p:ext>
            </p:extLst>
          </p:nvPr>
        </p:nvPicPr>
        <p:blipFill>
          <a:blip r:embed="rId8">
            <a:extLst/>
          </a:blip>
          <a:stretch>
            <a:fillRect/>
          </a:stretch>
        </p:blipFill>
        <p:spPr>
          <a:xfrm>
            <a:off x="5289000" y="1620981"/>
            <a:ext cx="7065955" cy="3974601"/>
          </a:xfrm>
          <a:prstGeom prst="rect">
            <a:avLst/>
          </a:prstGeom>
          <a:ln w="12700">
            <a:miter lim="400000"/>
          </a:ln>
        </p:spPr>
      </p:pic>
      <p:pic>
        <p:nvPicPr>
          <p:cNvPr id="1136" name="Picture 2" descr="Picture 2"/>
          <p:cNvPicPr>
            <a:picLocks noChangeAspect="1"/>
          </p:cNvPicPr>
          <p:nvPr/>
        </p:nvPicPr>
        <p:blipFill>
          <a:blip r:embed="rId9">
            <a:extLst/>
          </a:blip>
          <a:stretch>
            <a:fillRect/>
          </a:stretch>
        </p:blipFill>
        <p:spPr>
          <a:xfrm>
            <a:off x="-41590" y="1033063"/>
            <a:ext cx="5474956" cy="497288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134"/>
                                        </p:tgtEl>
                                        <p:attrNameLst>
                                          <p:attrName>style.visibility</p:attrName>
                                        </p:attrNameLst>
                                      </p:cBhvr>
                                      <p:to>
                                        <p:strVal val="visible"/>
                                      </p:to>
                                    </p:set>
                                  </p:childTnLst>
                                </p:cTn>
                              </p:par>
                            </p:childTnLst>
                          </p:cTn>
                        </p:par>
                        <p:par>
                          <p:cTn id="7" fill="hold">
                            <p:stCondLst>
                              <p:cond delay="0"/>
                            </p:stCondLst>
                            <p:childTnLst>
                              <p:par>
                                <p:cTn id="8" presetClass="mediacall" nodeType="afterEffect" presetSubtype="0" presetID="1" grpId="2" fill="hold">
                                  <p:stCondLst>
                                    <p:cond delay="0"/>
                                  </p:stCondLst>
                                  <p:childTnLst>
                                    <p:cmd type="call" cmd="playFrom(0.0)">
                                      <p:cBhvr>
                                        <p:cTn id="9" dur="25024" fill="hold"/>
                                        <p:tgtEl>
                                          <p:spTgt spid="1134"/>
                                        </p:tgtEl>
                                      </p:cBhvr>
                                    </p:cmd>
                                  </p:childTnLst>
                                </p:cTn>
                              </p:par>
                            </p:childTnLst>
                          </p:cTn>
                        </p:par>
                        <p:par>
                          <p:cTn id="10" fill="hold">
                            <p:stCondLst>
                              <p:cond delay="25024"/>
                            </p:stCondLst>
                            <p:childTnLst>
                              <p:par>
                                <p:cTn id="11" presetClass="mediacall" nodeType="afterEffect" presetSubtype="0" presetID="3" grpId="2" fill="hold">
                                  <p:stCondLst>
                                    <p:cond delay="0"/>
                                  </p:stCondLst>
                                  <p:childTnLst>
                                    <p:cmd type="call" cmd="stop">
                                      <p:cBhvr>
                                        <p:cTn id="12" dur="1000" fill="hold"/>
                                        <p:tgtEl>
                                          <p:spTgt spid="1134"/>
                                        </p:tgtEl>
                                      </p:cBhvr>
                                    </p:cmd>
                                  </p:childTnLst>
                                </p:cTn>
                              </p:par>
                            </p:childTnLst>
                          </p:cTn>
                        </p:par>
                      </p:childTnLst>
                    </p:cTn>
                  </p:par>
                  <p:par>
                    <p:cTn id="13" fill="hold">
                      <p:stCondLst>
                        <p:cond delay="indefinite"/>
                      </p:stCondLst>
                      <p:childTnLst>
                        <p:par>
                          <p:cTn id="14" fill="hold">
                            <p:stCondLst>
                              <p:cond delay="0"/>
                            </p:stCondLst>
                            <p:childTnLst>
                              <p:par>
                                <p:cTn id="15" presetClass="mediacall" nodeType="clickEffect" presetSubtype="0" presetID="1" grpId="3" fill="hold">
                                  <p:stCondLst>
                                    <p:cond delay="0"/>
                                  </p:stCondLst>
                                  <p:childTnLst>
                                    <p:cmd type="call" cmd="playFrom(0.0)">
                                      <p:cBhvr>
                                        <p:cTn id="16" dur="34279" fill="hold"/>
                                        <p:tgtEl>
                                          <p:spTgt spid="1135"/>
                                        </p:tgtEl>
                                      </p:cBhvr>
                                    </p:cmd>
                                  </p:childTnLst>
                                </p:cTn>
                              </p:par>
                            </p:childTnLst>
                          </p:cTn>
                        </p:par>
                        <p:par>
                          <p:cTn id="17" fill="hold">
                            <p:stCondLst>
                              <p:cond delay="34279"/>
                            </p:stCondLst>
                            <p:childTnLst>
                              <p:par>
                                <p:cTn id="18" presetClass="entr" nodeType="afterEffect" presetSubtype="0" presetID="1" grpId="4" fill="hold">
                                  <p:stCondLst>
                                    <p:cond delay="0"/>
                                  </p:stCondLst>
                                  <p:iterate type="el" backwards="0">
                                    <p:tmAbs val="0"/>
                                  </p:iterate>
                                  <p:childTnLst>
                                    <p:set>
                                      <p:cBhvr>
                                        <p:cTn id="19" fill="hold"/>
                                        <p:tgtEl>
                                          <p:spTgt spid="1136"/>
                                        </p:tgtEl>
                                        <p:attrNameLst>
                                          <p:attrName>style.visibility</p:attrName>
                                        </p:attrNameLst>
                                      </p:cBhvr>
                                      <p:to>
                                        <p:strVal val="visible"/>
                                      </p:to>
                                    </p:set>
                                  </p:childTnLst>
                                </p:cTn>
                              </p:par>
                            </p:childTnLst>
                          </p:cTn>
                        </p:par>
                        <p:par>
                          <p:cTn id="20" fill="hold">
                            <p:stCondLst>
                              <p:cond delay="34279"/>
                            </p:stCondLst>
                            <p:childTnLst>
                              <p:par>
                                <p:cTn id="21" presetClass="mediacall" nodeType="afterEffect" presetSubtype="0" presetID="3" grpId="3" fill="hold">
                                  <p:stCondLst>
                                    <p:cond delay="0"/>
                                  </p:stCondLst>
                                  <p:childTnLst>
                                    <p:cmd type="call" cmd="stop">
                                      <p:cBhvr>
                                        <p:cTn id="22" dur="1000" fill="hold"/>
                                        <p:tgtEl>
                                          <p:spTgt spid="113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23" fill="hold" display="0">
                  <p:stCondLst>
                    <p:cond delay="indefinite"/>
                  </p:stCondLst>
                </p:cTn>
                <p:tgtEl>
                  <p:spTgt spid="1134"/>
                </p:tgtEl>
              </p:cMediaNode>
            </p:video>
            <p:seq concurrent="1" prevAc="none" nextAc="seek">
              <p:cTn id="24" evtFilter="cancelBubble" nodeType="interactiveSeq" restart="whenNotActive" fill="hold">
                <p:stCondLst>
                  <p:cond delay="0" evt="onClick">
                    <p:tgtEl>
                      <p:spTgt spid="1134"/>
                    </p:tgtEl>
                  </p:cond>
                </p:stCondLst>
                <p:endSync delay="0" evt="end">
                  <p:rtn val="all"/>
                </p:endSync>
                <p:childTnLst>
                  <p:par>
                    <p:cTn id="25" fill="hold">
                      <p:stCondLst>
                        <p:cond delay="0"/>
                      </p:stCondLst>
                      <p:childTnLst>
                        <p:par>
                          <p:cTn id="26" fill="hold">
                            <p:stCondLst>
                              <p:cond delay="0"/>
                            </p:stCondLst>
                            <p:childTnLst>
                              <p:par>
                                <p:cTn id="27" presetClass="mediacall" nodeType="clickEffect" presetSubtype="0" presetID="2" fill="hold">
                                  <p:stCondLst>
                                    <p:cond delay="0"/>
                                  </p:stCondLst>
                                  <p:childTnLst>
                                    <p:cmd type="call" cmd="togglePause">
                                      <p:cBhvr>
                                        <p:cTn id="28" dur="1" fill="hold"/>
                                        <p:tgtEl>
                                          <p:spTgt spid="1134"/>
                                        </p:tgtEl>
                                      </p:cBhvr>
                                    </p:cmd>
                                  </p:childTnLst>
                                </p:cTn>
                              </p:par>
                            </p:childTnLst>
                          </p:cTn>
                        </p:par>
                      </p:childTnLst>
                    </p:cTn>
                  </p:par>
                </p:childTnLst>
              </p:cTn>
              <p:nextCondLst>
                <p:cond delay="0" evt="onClick">
                  <p:tgtEl>
                    <p:spTgt spid="1134"/>
                  </p:tgtEl>
                </p:cond>
              </p:nextCondLst>
            </p:seq>
            <p:video fullScrn="0">
              <p:cMediaNode mute="0" showWhenStopped="1" numSld="1" vol="80000">
                <p:cTn id="29" fill="hold" display="0">
                  <p:stCondLst>
                    <p:cond delay="indefinite"/>
                  </p:stCondLst>
                </p:cTn>
                <p:tgtEl>
                  <p:spTgt spid="1135"/>
                </p:tgtEl>
              </p:cMediaNode>
            </p:video>
            <p:seq concurrent="1" prevAc="none" nextAc="seek">
              <p:cTn id="30" evtFilter="cancelBubble" nodeType="interactiveSeq" restart="whenNotActive" fill="hold">
                <p:stCondLst>
                  <p:cond delay="0" evt="onClick">
                    <p:tgtEl>
                      <p:spTgt spid="1135"/>
                    </p:tgtEl>
                  </p:cond>
                </p:stCondLst>
                <p:endSync delay="0" evt="end">
                  <p:rtn val="all"/>
                </p:endSync>
                <p:childTnLst>
                  <p:par>
                    <p:cTn id="31" fill="hold">
                      <p:stCondLst>
                        <p:cond delay="0"/>
                      </p:stCondLst>
                      <p:childTnLst>
                        <p:par>
                          <p:cTn id="32" fill="hold">
                            <p:stCondLst>
                              <p:cond delay="0"/>
                            </p:stCondLst>
                            <p:childTnLst>
                              <p:par>
                                <p:cTn id="33" presetClass="mediacall" nodeType="clickEffect" presetSubtype="0" presetID="2" fill="hold">
                                  <p:stCondLst>
                                    <p:cond delay="0"/>
                                  </p:stCondLst>
                                  <p:childTnLst>
                                    <p:cmd type="call" cmd="togglePause">
                                      <p:cBhvr>
                                        <p:cTn id="34" dur="1" fill="hold"/>
                                        <p:tgtEl>
                                          <p:spTgt spid="1135"/>
                                        </p:tgtEl>
                                      </p:cBhvr>
                                    </p:cmd>
                                  </p:childTnLst>
                                </p:cTn>
                              </p:par>
                            </p:childTnLst>
                          </p:cTn>
                        </p:par>
                      </p:childTnLst>
                    </p:cTn>
                  </p:par>
                </p:childTnLst>
              </p:cTn>
              <p:nextCondLst>
                <p:cond delay="0" evt="onClick">
                  <p:tgtEl>
                    <p:spTgt spid="1135"/>
                  </p:tgtEl>
                </p:cond>
              </p:nextCondLst>
            </p:seq>
          </p:childTnLst>
        </p:cTn>
      </p:par>
    </p:tnLst>
    <p:bldLst>
      <p:bldP build="whole" bldLvl="1" animBg="1" rev="0" advAuto="0" spid="1134" grpId="1"/>
      <p:bldP build="whole" bldLvl="1" animBg="1" rev="0" advAuto="0" spid="1136" grpId="4"/>
    </p:bldLst>
  </p:timing>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8" name="AdobeStock_600384647.mp4" descr="AdobeStock_600384647.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977655" y="0"/>
            <a:ext cx="7676707" cy="6858000"/>
          </a:xfrm>
          <a:prstGeom prst="rect">
            <a:avLst/>
          </a:prstGeom>
          <a:ln w="12700">
            <a:miter lim="400000"/>
          </a:ln>
        </p:spPr>
      </p:pic>
      <p:pic>
        <p:nvPicPr>
          <p:cNvPr id="1139" name="AdobeStock_548706948.mp4" descr="AdobeStock_548706948.mp4"/>
          <p:cNvPicPr>
            <a:picLocks noChangeAspect="0"/>
          </p:cNvPicPr>
          <p:nvPr>
            <a:videoFile r:link="rId5"/>
            <p:extLst>
              <p:ext uri="{DAA4B4D4-6D71-4841-9C94-3DE7FCFB9230}">
                <p14:media xmlns:p14="http://schemas.microsoft.com/office/powerpoint/2010/main" r:embed="rId6"/>
              </p:ext>
            </p:extLst>
          </p:nvPr>
        </p:nvPicPr>
        <p:blipFill>
          <a:blip r:embed="rId7">
            <a:extLst/>
          </a:blip>
          <a:stretch>
            <a:fillRect/>
          </a:stretch>
        </p:blipFill>
        <p:spPr>
          <a:xfrm>
            <a:off x="3175591" y="0"/>
            <a:ext cx="6095999" cy="6934591"/>
          </a:xfrm>
          <a:prstGeom prst="rect">
            <a:avLst/>
          </a:prstGeom>
          <a:ln w="12700">
            <a:miter lim="400000"/>
          </a:ln>
        </p:spPr>
      </p:pic>
      <p:pic>
        <p:nvPicPr>
          <p:cNvPr id="1140" name="AdobeStock_362066218.mp4" descr="AdobeStock_362066218.mp4"/>
          <p:cNvPicPr>
            <a:picLocks noChangeAspect="0"/>
          </p:cNvPicPr>
          <p:nvPr>
            <a:videoFile r:link="rId8"/>
            <p:extLst>
              <p:ext uri="{DAA4B4D4-6D71-4841-9C94-3DE7FCFB9230}">
                <p14:media xmlns:p14="http://schemas.microsoft.com/office/powerpoint/2010/main" r:embed="rId9"/>
              </p:ext>
            </p:extLst>
          </p:nvPr>
        </p:nvPicPr>
        <p:blipFill>
          <a:blip r:embed="rId10">
            <a:extLst/>
          </a:blip>
          <a:stretch>
            <a:fillRect/>
          </a:stretch>
        </p:blipFill>
        <p:spPr>
          <a:xfrm>
            <a:off x="7692817" y="0"/>
            <a:ext cx="6096001" cy="68580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58183" fill="hold"/>
                                        <p:tgtEl>
                                          <p:spTgt spid="1138"/>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1" grpId="2" fill="hold">
                                  <p:stCondLst>
                                    <p:cond delay="0"/>
                                  </p:stCondLst>
                                  <p:childTnLst>
                                    <p:cmd type="call" cmd="playFrom(0.0)">
                                      <p:cBhvr>
                                        <p:cTn id="10" dur="8000" fill="hold"/>
                                        <p:tgtEl>
                                          <p:spTgt spid="1139"/>
                                        </p:tgtEl>
                                      </p:cBhvr>
                                    </p:cmd>
                                  </p:childTnLst>
                                </p:cTn>
                              </p:par>
                            </p:childTnLst>
                          </p:cTn>
                        </p:par>
                      </p:childTnLst>
                    </p:cTn>
                  </p:par>
                  <p:par>
                    <p:cTn id="11" fill="hold">
                      <p:stCondLst>
                        <p:cond delay="indefinite"/>
                      </p:stCondLst>
                      <p:childTnLst>
                        <p:par>
                          <p:cTn id="12" fill="hold">
                            <p:stCondLst>
                              <p:cond delay="0"/>
                            </p:stCondLst>
                            <p:childTnLst>
                              <p:par>
                                <p:cTn id="13" presetClass="mediacall" nodeType="clickEffect" presetSubtype="0" presetID="1" grpId="3" fill="hold">
                                  <p:stCondLst>
                                    <p:cond delay="0"/>
                                  </p:stCondLst>
                                  <p:childTnLst>
                                    <p:cmd type="call" cmd="playFrom(0.0)">
                                      <p:cBhvr>
                                        <p:cTn id="14" dur="15000" fill="hold"/>
                                        <p:tgtEl>
                                          <p:spTgt spid="1140"/>
                                        </p:tgtEl>
                                      </p:cBhvr>
                                    </p:cmd>
                                  </p:childTnLst>
                                </p:cTn>
                              </p:par>
                            </p:childTnLst>
                          </p:cTn>
                        </p:par>
                      </p:childTnLst>
                    </p:cTn>
                  </p:par>
                  <p:par>
                    <p:cTn id="15" fill="hold">
                      <p:stCondLst>
                        <p:cond delay="indefinite"/>
                      </p:stCondLst>
                      <p:childTnLst>
                        <p:par>
                          <p:cTn id="16" fill="hold">
                            <p:stCondLst>
                              <p:cond delay="0"/>
                            </p:stCondLst>
                            <p:childTnLst>
                              <p:par>
                                <p:cTn id="17" presetClass="mediacall" nodeType="clickEffect" presetSubtype="0" presetID="3" grpId="1" fill="hold">
                                  <p:stCondLst>
                                    <p:cond delay="0"/>
                                  </p:stCondLst>
                                  <p:childTnLst>
                                    <p:cmd type="call" cmd="stop">
                                      <p:cBhvr>
                                        <p:cTn id="18" dur="1000" fill="hold"/>
                                        <p:tgtEl>
                                          <p:spTgt spid="1138"/>
                                        </p:tgtEl>
                                      </p:cBhvr>
                                    </p:cmd>
                                  </p:childTnLst>
                                </p:cTn>
                              </p:par>
                            </p:childTnLst>
                          </p:cTn>
                        </p:par>
                      </p:childTnLst>
                    </p:cTn>
                  </p:par>
                  <p:par>
                    <p:cTn id="19" fill="hold">
                      <p:stCondLst>
                        <p:cond delay="indefinite"/>
                      </p:stCondLst>
                      <p:childTnLst>
                        <p:par>
                          <p:cTn id="20" fill="hold">
                            <p:stCondLst>
                              <p:cond delay="0"/>
                            </p:stCondLst>
                            <p:childTnLst>
                              <p:par>
                                <p:cTn id="21" presetClass="mediacall" nodeType="clickEffect" presetSubtype="0" presetID="3" grpId="2" fill="hold">
                                  <p:stCondLst>
                                    <p:cond delay="0"/>
                                  </p:stCondLst>
                                  <p:childTnLst>
                                    <p:cmd type="call" cmd="stop">
                                      <p:cBhvr>
                                        <p:cTn id="22" dur="1000" fill="hold"/>
                                        <p:tgtEl>
                                          <p:spTgt spid="1139"/>
                                        </p:tgtEl>
                                      </p:cBhvr>
                                    </p:cmd>
                                  </p:childTnLst>
                                </p:cTn>
                              </p:par>
                            </p:childTnLst>
                          </p:cTn>
                        </p:par>
                      </p:childTnLst>
                    </p:cTn>
                  </p:par>
                  <p:par>
                    <p:cTn id="23" fill="hold">
                      <p:stCondLst>
                        <p:cond delay="indefinite"/>
                      </p:stCondLst>
                      <p:childTnLst>
                        <p:par>
                          <p:cTn id="24" fill="hold">
                            <p:stCondLst>
                              <p:cond delay="0"/>
                            </p:stCondLst>
                            <p:childTnLst>
                              <p:par>
                                <p:cTn id="25" presetClass="mediacall" nodeType="clickEffect" presetSubtype="0" presetID="3" grpId="3" fill="hold">
                                  <p:stCondLst>
                                    <p:cond delay="0"/>
                                  </p:stCondLst>
                                  <p:childTnLst>
                                    <p:cmd type="call" cmd="stop">
                                      <p:cBhvr>
                                        <p:cTn id="26" dur="1000" fill="hold"/>
                                        <p:tgtEl>
                                          <p:spTgt spid="114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27" fill="hold" display="0">
                  <p:stCondLst>
                    <p:cond delay="indefinite"/>
                  </p:stCondLst>
                </p:cTn>
                <p:tgtEl>
                  <p:spTgt spid="1138"/>
                </p:tgtEl>
              </p:cMediaNode>
            </p:video>
            <p:seq concurrent="1" prevAc="none" nextAc="seek">
              <p:cTn id="28" evtFilter="cancelBubble" nodeType="interactiveSeq" restart="whenNotActive" fill="hold">
                <p:stCondLst>
                  <p:cond delay="0" evt="onClick">
                    <p:tgtEl>
                      <p:spTgt spid="1138"/>
                    </p:tgtEl>
                  </p:cond>
                </p:stCondLst>
                <p:endSync delay="0" evt="end">
                  <p:rtn val="all"/>
                </p:endSync>
                <p:childTnLst>
                  <p:par>
                    <p:cTn id="29" fill="hold">
                      <p:stCondLst>
                        <p:cond delay="0"/>
                      </p:stCondLst>
                      <p:childTnLst>
                        <p:par>
                          <p:cTn id="30" fill="hold">
                            <p:stCondLst>
                              <p:cond delay="0"/>
                            </p:stCondLst>
                            <p:childTnLst>
                              <p:par>
                                <p:cTn id="31" presetClass="mediacall" nodeType="clickEffect" presetSubtype="0" presetID="2" fill="hold">
                                  <p:stCondLst>
                                    <p:cond delay="0"/>
                                  </p:stCondLst>
                                  <p:childTnLst>
                                    <p:cmd type="call" cmd="togglePause">
                                      <p:cBhvr>
                                        <p:cTn id="32" dur="1" fill="hold"/>
                                        <p:tgtEl>
                                          <p:spTgt spid="1138"/>
                                        </p:tgtEl>
                                      </p:cBhvr>
                                    </p:cmd>
                                  </p:childTnLst>
                                </p:cTn>
                              </p:par>
                            </p:childTnLst>
                          </p:cTn>
                        </p:par>
                      </p:childTnLst>
                    </p:cTn>
                  </p:par>
                </p:childTnLst>
              </p:cTn>
              <p:nextCondLst>
                <p:cond delay="0" evt="onClick">
                  <p:tgtEl>
                    <p:spTgt spid="1138"/>
                  </p:tgtEl>
                </p:cond>
              </p:nextCondLst>
            </p:seq>
            <p:video fullScrn="0">
              <p:cMediaNode mute="0" showWhenStopped="1" numSld="1" vol="80000">
                <p:cTn id="33" fill="hold" display="0">
                  <p:stCondLst>
                    <p:cond delay="indefinite"/>
                  </p:stCondLst>
                </p:cTn>
                <p:tgtEl>
                  <p:spTgt spid="1139"/>
                </p:tgtEl>
              </p:cMediaNode>
            </p:video>
            <p:seq concurrent="1" prevAc="none" nextAc="seek">
              <p:cTn id="34" evtFilter="cancelBubble" nodeType="interactiveSeq" restart="whenNotActive" fill="hold">
                <p:stCondLst>
                  <p:cond delay="0" evt="onClick">
                    <p:tgtEl>
                      <p:spTgt spid="1139"/>
                    </p:tgtEl>
                  </p:cond>
                </p:stCondLst>
                <p:endSync delay="0" evt="end">
                  <p:rtn val="all"/>
                </p:endSync>
                <p:childTnLst>
                  <p:par>
                    <p:cTn id="35" fill="hold">
                      <p:stCondLst>
                        <p:cond delay="0"/>
                      </p:stCondLst>
                      <p:childTnLst>
                        <p:par>
                          <p:cTn id="36" fill="hold">
                            <p:stCondLst>
                              <p:cond delay="0"/>
                            </p:stCondLst>
                            <p:childTnLst>
                              <p:par>
                                <p:cTn id="37" presetClass="mediacall" nodeType="clickEffect" presetSubtype="0" presetID="2" fill="hold">
                                  <p:stCondLst>
                                    <p:cond delay="0"/>
                                  </p:stCondLst>
                                  <p:childTnLst>
                                    <p:cmd type="call" cmd="togglePause">
                                      <p:cBhvr>
                                        <p:cTn id="38" dur="1" fill="hold"/>
                                        <p:tgtEl>
                                          <p:spTgt spid="1139"/>
                                        </p:tgtEl>
                                      </p:cBhvr>
                                    </p:cmd>
                                  </p:childTnLst>
                                </p:cTn>
                              </p:par>
                            </p:childTnLst>
                          </p:cTn>
                        </p:par>
                      </p:childTnLst>
                    </p:cTn>
                  </p:par>
                </p:childTnLst>
              </p:cTn>
              <p:nextCondLst>
                <p:cond delay="0" evt="onClick">
                  <p:tgtEl>
                    <p:spTgt spid="1139"/>
                  </p:tgtEl>
                </p:cond>
              </p:nextCondLst>
            </p:seq>
            <p:video fullScrn="0">
              <p:cMediaNode mute="0" showWhenStopped="1" numSld="1" vol="80000">
                <p:cTn id="39" fill="hold" display="0">
                  <p:stCondLst>
                    <p:cond delay="indefinite"/>
                  </p:stCondLst>
                </p:cTn>
                <p:tgtEl>
                  <p:spTgt spid="1140"/>
                </p:tgtEl>
              </p:cMediaNode>
            </p:video>
            <p:seq concurrent="1" prevAc="none" nextAc="seek">
              <p:cTn id="40" evtFilter="cancelBubble" nodeType="interactiveSeq" restart="whenNotActive" fill="hold">
                <p:stCondLst>
                  <p:cond delay="0" evt="onClick">
                    <p:tgtEl>
                      <p:spTgt spid="1140"/>
                    </p:tgtEl>
                  </p:cond>
                </p:stCondLst>
                <p:endSync delay="0" evt="end">
                  <p:rtn val="all"/>
                </p:endSync>
                <p:childTnLst>
                  <p:par>
                    <p:cTn id="41" fill="hold">
                      <p:stCondLst>
                        <p:cond delay="0"/>
                      </p:stCondLst>
                      <p:childTnLst>
                        <p:par>
                          <p:cTn id="42" fill="hold">
                            <p:stCondLst>
                              <p:cond delay="0"/>
                            </p:stCondLst>
                            <p:childTnLst>
                              <p:par>
                                <p:cTn id="43" presetClass="mediacall" nodeType="clickEffect" presetSubtype="0" presetID="2" fill="hold">
                                  <p:stCondLst>
                                    <p:cond delay="0"/>
                                  </p:stCondLst>
                                  <p:childTnLst>
                                    <p:cmd type="call" cmd="togglePause">
                                      <p:cBhvr>
                                        <p:cTn id="44" dur="1" fill="hold"/>
                                        <p:tgtEl>
                                          <p:spTgt spid="1140"/>
                                        </p:tgtEl>
                                      </p:cBhvr>
                                    </p:cmd>
                                  </p:childTnLst>
                                </p:cTn>
                              </p:par>
                            </p:childTnLst>
                          </p:cTn>
                        </p:par>
                      </p:childTnLst>
                    </p:cTn>
                  </p:par>
                </p:childTnLst>
              </p:cTn>
              <p:nextCondLst>
                <p:cond delay="0" evt="onClick">
                  <p:tgtEl>
                    <p:spTgt spid="1140"/>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42" name="Kids to school.mov" descr="Kids to school.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0"/>
            <a:ext cx="12192000" cy="6858000"/>
          </a:xfrm>
          <a:prstGeom prst="rect">
            <a:avLst/>
          </a:prstGeom>
          <a:ln w="12700">
            <a:miter lim="400000"/>
          </a:ln>
        </p:spPr>
      </p:pic>
      <p:sp>
        <p:nvSpPr>
          <p:cNvPr id="1143" name="Rectangle 2"/>
          <p:cNvSpPr/>
          <p:nvPr/>
        </p:nvSpPr>
        <p:spPr>
          <a:xfrm>
            <a:off x="0" y="0"/>
            <a:ext cx="12192000" cy="6858000"/>
          </a:xfrm>
          <a:prstGeom prst="rect">
            <a:avLst/>
          </a:prstGeom>
          <a:solidFill>
            <a:srgbClr val="FFFFFF">
              <a:alpha val="32000"/>
            </a:srgbClr>
          </a:solidFill>
          <a:ln w="12700">
            <a:solidFill>
              <a:srgbClr val="32538F"/>
            </a:solidFill>
            <a:miter/>
          </a:ln>
        </p:spPr>
        <p:txBody>
          <a:bodyPr lIns="45719" rIns="45719" anchor="ctr"/>
          <a:lstStyle/>
          <a:p>
            <a:pPr algn="ctr">
              <a:defRPr>
                <a:solidFill>
                  <a:srgbClr val="FFFFFF"/>
                </a:solidFill>
              </a:defRPr>
            </a:pPr>
          </a:p>
        </p:txBody>
      </p:sp>
      <p:pic>
        <p:nvPicPr>
          <p:cNvPr id="1144" name="Men's 100m T54  Final  London 2017 World Para Athletics Championships.mp4" descr="Men's 100m T54  Final  London 2017 World Para Athletics Championships.mp4"/>
          <p:cNvPicPr>
            <a:picLocks noChangeAspect="0"/>
          </p:cNvPicPr>
          <p:nvPr>
            <a:videoFile r:link="rId5"/>
            <p:extLst>
              <p:ext uri="{DAA4B4D4-6D71-4841-9C94-3DE7FCFB9230}">
                <p14:media xmlns:p14="http://schemas.microsoft.com/office/powerpoint/2010/main" r:embed="rId6"/>
              </p:ext>
            </p:extLst>
          </p:nvPr>
        </p:nvPicPr>
        <p:blipFill>
          <a:blip r:embed="rId7">
            <a:extLst/>
          </a:blip>
          <a:stretch>
            <a:fillRect/>
          </a:stretch>
        </p:blipFill>
        <p:spPr>
          <a:xfrm>
            <a:off x="4666915" y="1685589"/>
            <a:ext cx="6588767" cy="3706183"/>
          </a:xfrm>
          <a:prstGeom prst="rect">
            <a:avLst/>
          </a:prstGeom>
          <a:ln w="177800">
            <a:solidFill>
              <a:srgbClr val="C55A11"/>
            </a:solidFill>
            <a:miter/>
          </a:ln>
          <a:effectLst>
            <a:outerShdw sx="100000" sy="100000" kx="0" ky="0" algn="b" rotWithShape="0" blurRad="190500" dist="215900" dir="3000000">
              <a:srgbClr val="000000">
                <a:alpha val="20000"/>
              </a:srgbClr>
            </a:outerShdw>
          </a:effectLst>
        </p:spPr>
      </p:pic>
      <p:grpSp>
        <p:nvGrpSpPr>
          <p:cNvPr id="1147" name="Picture 4"/>
          <p:cNvGrpSpPr/>
          <p:nvPr/>
        </p:nvGrpSpPr>
        <p:grpSpPr>
          <a:xfrm>
            <a:off x="378854" y="2458005"/>
            <a:ext cx="3835626" cy="2933766"/>
            <a:chOff x="0" y="0"/>
            <a:chExt cx="3835625" cy="2933764"/>
          </a:xfrm>
        </p:grpSpPr>
        <p:sp>
          <p:nvSpPr>
            <p:cNvPr id="1145" name="Rectangle"/>
            <p:cNvSpPr/>
            <p:nvPr/>
          </p:nvSpPr>
          <p:spPr>
            <a:xfrm>
              <a:off x="0" y="0"/>
              <a:ext cx="3835626" cy="2933765"/>
            </a:xfrm>
            <a:prstGeom prst="rect">
              <a:avLst/>
            </a:prstGeom>
            <a:solidFill>
              <a:srgbClr val="EDEDED"/>
            </a:solidFill>
            <a:ln w="12700" cap="flat">
              <a:noFill/>
              <a:miter lim="400000"/>
            </a:ln>
            <a:effectLst/>
          </p:spPr>
          <p:txBody>
            <a:bodyPr wrap="square" lIns="45719" tIns="45719" rIns="45719" bIns="45719" numCol="1" anchor="ctr">
              <a:noAutofit/>
            </a:bodyPr>
            <a:lstStyle/>
            <a:p>
              <a:pPr/>
            </a:p>
          </p:txBody>
        </p:sp>
        <p:pic>
          <p:nvPicPr>
            <p:cNvPr id="1146" name="image129.jpeg" descr="image129.jpeg"/>
            <p:cNvPicPr>
              <a:picLocks noChangeAspect="1"/>
            </p:cNvPicPr>
            <p:nvPr/>
          </p:nvPicPr>
          <p:blipFill>
            <a:blip r:embed="rId8">
              <a:extLst/>
            </a:blip>
            <a:stretch>
              <a:fillRect/>
            </a:stretch>
          </p:blipFill>
          <p:spPr>
            <a:xfrm>
              <a:off x="0" y="0"/>
              <a:ext cx="3835626" cy="2933765"/>
            </a:xfrm>
            <a:prstGeom prst="rect">
              <a:avLst/>
            </a:prstGeom>
            <a:ln w="88900" cap="sq">
              <a:solidFill>
                <a:schemeClr val="accent4"/>
              </a:solidFill>
              <a:prstDash val="solid"/>
              <a:miter lim="800000"/>
            </a:ln>
            <a:effectLst>
              <a:outerShdw sx="100000" sy="100000" kx="0" ky="0" algn="b" rotWithShape="0" blurRad="50800" dist="18000" dir="5400000">
                <a:srgbClr val="000000">
                  <a:alpha val="40000"/>
                </a:srgbClr>
              </a:outerShdw>
            </a:effectLst>
          </p:spPr>
        </p:pic>
      </p:grpSp>
      <p:pic>
        <p:nvPicPr>
          <p:cNvPr id="1148" name="Parachute Routine꞉ Sainsburys.mp4" descr="Parachute Routine꞉ Sainsburys.mp4"/>
          <p:cNvPicPr>
            <a:picLocks noChangeAspect="0"/>
          </p:cNvPicPr>
          <p:nvPr>
            <a:videoFile r:link="rId9"/>
            <p:extLst>
              <p:ext uri="{DAA4B4D4-6D71-4841-9C94-3DE7FCFB9230}">
                <p14:media xmlns:p14="http://schemas.microsoft.com/office/powerpoint/2010/main" r:embed="rId10"/>
              </p:ext>
            </p:extLst>
          </p:nvPr>
        </p:nvPicPr>
        <p:blipFill>
          <a:blip r:embed="rId11">
            <a:extLst/>
          </a:blip>
          <a:stretch>
            <a:fillRect/>
          </a:stretch>
        </p:blipFill>
        <p:spPr>
          <a:xfrm>
            <a:off x="4809540" y="1601369"/>
            <a:ext cx="6588767" cy="3706181"/>
          </a:xfrm>
          <a:prstGeom prst="rect">
            <a:avLst/>
          </a:prstGeom>
          <a:ln w="177800">
            <a:solidFill>
              <a:srgbClr val="C55A11"/>
            </a:solidFill>
            <a:miter/>
          </a:ln>
          <a:effectLst>
            <a:outerShdw sx="100000" sy="100000" kx="0" ky="0" algn="b" rotWithShape="0" blurRad="190500" dist="215900" dir="3000000">
              <a:srgbClr val="000000">
                <a:alpha val="20000"/>
              </a:srgbClr>
            </a:outerShdw>
          </a:effectLst>
        </p:spPr>
      </p:pic>
      <p:grpSp>
        <p:nvGrpSpPr>
          <p:cNvPr id="1151" name="Group 10"/>
          <p:cNvGrpSpPr/>
          <p:nvPr/>
        </p:nvGrpSpPr>
        <p:grpSpPr>
          <a:xfrm>
            <a:off x="615668" y="1060449"/>
            <a:ext cx="3361995" cy="5080001"/>
            <a:chOff x="0" y="0"/>
            <a:chExt cx="3361994" cy="5080000"/>
          </a:xfrm>
        </p:grpSpPr>
        <p:pic>
          <p:nvPicPr>
            <p:cNvPr id="1149" name="Picture 3" descr="Picture 3"/>
            <p:cNvPicPr>
              <a:picLocks noChangeAspect="1"/>
            </p:cNvPicPr>
            <p:nvPr/>
          </p:nvPicPr>
          <p:blipFill>
            <a:blip r:embed="rId12">
              <a:extLst/>
            </a:blip>
            <a:stretch>
              <a:fillRect/>
            </a:stretch>
          </p:blipFill>
          <p:spPr>
            <a:xfrm>
              <a:off x="0" y="405780"/>
              <a:ext cx="3361995" cy="4268442"/>
            </a:xfrm>
            <a:prstGeom prst="rect">
              <a:avLst/>
            </a:prstGeom>
            <a:ln w="127000" cap="sq">
              <a:solidFill>
                <a:schemeClr val="accent4"/>
              </a:solidFill>
              <a:prstDash val="solid"/>
              <a:miter lim="800000"/>
            </a:ln>
            <a:effectLst>
              <a:outerShdw sx="100000" sy="100000" kx="0" ky="0" algn="b" rotWithShape="0" blurRad="63500" dist="50800" dir="2700000">
                <a:srgbClr val="000000">
                  <a:alpha val="40000"/>
                </a:srgbClr>
              </a:outerShdw>
            </a:effectLst>
          </p:spPr>
        </p:pic>
        <p:pic>
          <p:nvPicPr>
            <p:cNvPr id="1150" name="Picture 9" descr="Picture 9"/>
            <p:cNvPicPr>
              <a:picLocks noChangeAspect="1"/>
            </p:cNvPicPr>
            <p:nvPr/>
          </p:nvPicPr>
          <p:blipFill>
            <a:blip r:embed="rId13">
              <a:extLst/>
            </a:blip>
            <a:srcRect l="20177" t="0" r="31160" b="0"/>
            <a:stretch>
              <a:fillRect/>
            </a:stretch>
          </p:blipFill>
          <p:spPr>
            <a:xfrm>
              <a:off x="-1" y="0"/>
              <a:ext cx="859059" cy="5080000"/>
            </a:xfrm>
            <a:prstGeom prst="rect">
              <a:avLst/>
            </a:prstGeom>
            <a:ln w="12700" cap="flat">
              <a:noFill/>
              <a:miter lim="400000"/>
            </a:ln>
            <a:effectLst/>
          </p:spPr>
        </p:pic>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29399" fill="hold"/>
                                        <p:tgtEl>
                                          <p:spTgt spid="1142"/>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1" grpId="2" fill="hold">
                                  <p:stCondLst>
                                    <p:cond delay="0"/>
                                  </p:stCondLst>
                                  <p:childTnLst>
                                    <p:cmd type="call" cmd="playFrom(0.0)">
                                      <p:cBhvr>
                                        <p:cTn id="10" dur="141121" fill="hold"/>
                                        <p:tgtEl>
                                          <p:spTgt spid="1148"/>
                                        </p:tgtEl>
                                      </p:cBhvr>
                                    </p:cmd>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1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xit" nodeType="clickEffect" presetSubtype="0" presetID="1" grpId="4" fill="hold">
                                  <p:stCondLst>
                                    <p:cond delay="0"/>
                                  </p:stCondLst>
                                  <p:iterate type="el" backwards="0">
                                    <p:tmAbs val="0"/>
                                  </p:iterate>
                                  <p:childTnLst>
                                    <p:set>
                                      <p:cBhvr>
                                        <p:cTn id="18" fill="hold">
                                          <p:stCondLst>
                                            <p:cond delay="0"/>
                                          </p:stCondLst>
                                        </p:cTn>
                                        <p:tgtEl>
                                          <p:spTgt spid="1151"/>
                                        </p:tgtEl>
                                        <p:attrNameLst>
                                          <p:attrName>style.visibility</p:attrName>
                                        </p:attrNameLst>
                                      </p:cBhvr>
                                      <p:to>
                                        <p:strVal val="hidden"/>
                                      </p:to>
                                    </p:set>
                                  </p:childTnLst>
                                </p:cTn>
                              </p:par>
                            </p:childTnLst>
                          </p:cTn>
                        </p:par>
                        <p:par>
                          <p:cTn id="19" fill="hold">
                            <p:stCondLst>
                              <p:cond delay="0"/>
                            </p:stCondLst>
                            <p:childTnLst>
                              <p:par>
                                <p:cTn id="20" presetClass="exit" nodeType="afterEffect" presetSubtype="0" presetID="1" grpId="5" fill="hold">
                                  <p:stCondLst>
                                    <p:cond delay="0"/>
                                  </p:stCondLst>
                                  <p:iterate type="el" backwards="0">
                                    <p:tmAbs val="0"/>
                                  </p:iterate>
                                  <p:childTnLst>
                                    <p:set>
                                      <p:cBhvr>
                                        <p:cTn id="21" fill="hold">
                                          <p:stCondLst>
                                            <p:cond delay="0"/>
                                          </p:stCondLst>
                                        </p:cTn>
                                        <p:tgtEl>
                                          <p:spTgt spid="1148"/>
                                        </p:tgtEl>
                                        <p:attrNameLst>
                                          <p:attrName>style.visibility</p:attrName>
                                        </p:attrNameLst>
                                      </p:cBhvr>
                                      <p:to>
                                        <p:strVal val="hidden"/>
                                      </p:to>
                                    </p:set>
                                  </p:childTnLst>
                                </p:cTn>
                              </p:par>
                            </p:childTnLst>
                          </p:cTn>
                        </p:par>
                        <p:par>
                          <p:cTn id="22" fill="hold">
                            <p:stCondLst>
                              <p:cond delay="0"/>
                            </p:stCondLst>
                            <p:childTnLst>
                              <p:par>
                                <p:cTn id="23" presetClass="entr" nodeType="afterEffect" presetSubtype="0" presetID="1" grpId="6" fill="hold">
                                  <p:stCondLst>
                                    <p:cond delay="0"/>
                                  </p:stCondLst>
                                  <p:iterate type="el" backwards="0">
                                    <p:tmAbs val="0"/>
                                  </p:iterate>
                                  <p:childTnLst>
                                    <p:set>
                                      <p:cBhvr>
                                        <p:cTn id="24" fill="hold"/>
                                        <p:tgtEl>
                                          <p:spTgt spid="1147"/>
                                        </p:tgtEl>
                                        <p:attrNameLst>
                                          <p:attrName>style.visibility</p:attrName>
                                        </p:attrNameLst>
                                      </p:cBhvr>
                                      <p:to>
                                        <p:strVal val="visible"/>
                                      </p:to>
                                    </p:set>
                                  </p:childTnLst>
                                </p:cTn>
                              </p:par>
                            </p:childTnLst>
                          </p:cTn>
                        </p:par>
                        <p:par>
                          <p:cTn id="25" fill="hold">
                            <p:stCondLst>
                              <p:cond delay="0"/>
                            </p:stCondLst>
                            <p:childTnLst>
                              <p:par>
                                <p:cTn id="26" presetClass="mediacall" nodeType="afterEffect" presetSubtype="0" presetID="1" grpId="7" fill="hold">
                                  <p:stCondLst>
                                    <p:cond delay="0"/>
                                  </p:stCondLst>
                                  <p:childTnLst>
                                    <p:cmd type="call" cmd="playFrom(0.0)">
                                      <p:cBhvr>
                                        <p:cTn id="27" dur="13680" fill="hold"/>
                                        <p:tgtEl>
                                          <p:spTgt spid="1144"/>
                                        </p:tgtEl>
                                      </p:cBhvr>
                                    </p:cmd>
                                  </p:childTnLst>
                                </p:cTn>
                              </p:par>
                            </p:childTnLst>
                          </p:cTn>
                        </p:par>
                      </p:childTnLst>
                    </p:cTn>
                  </p:par>
                  <p:par>
                    <p:cTn id="28" fill="hold">
                      <p:stCondLst>
                        <p:cond delay="indefinite"/>
                      </p:stCondLst>
                      <p:childTnLst>
                        <p:par>
                          <p:cTn id="29" fill="hold">
                            <p:stCondLst>
                              <p:cond delay="0"/>
                            </p:stCondLst>
                            <p:childTnLst>
                              <p:par>
                                <p:cTn id="30" presetClass="mediacall" nodeType="clickEffect" presetSubtype="0" presetID="3" grpId="1" fill="hold">
                                  <p:stCondLst>
                                    <p:cond delay="0"/>
                                  </p:stCondLst>
                                  <p:childTnLst>
                                    <p:cmd type="call" cmd="stop">
                                      <p:cBhvr>
                                        <p:cTn id="31" dur="1000" fill="hold"/>
                                        <p:tgtEl>
                                          <p:spTgt spid="1142"/>
                                        </p:tgtEl>
                                      </p:cBhvr>
                                    </p:cmd>
                                  </p:childTnLst>
                                </p:cTn>
                              </p:par>
                            </p:childTnLst>
                          </p:cTn>
                        </p:par>
                      </p:childTnLst>
                    </p:cTn>
                  </p:par>
                  <p:par>
                    <p:cTn id="32" fill="hold">
                      <p:stCondLst>
                        <p:cond delay="indefinite"/>
                      </p:stCondLst>
                      <p:childTnLst>
                        <p:par>
                          <p:cTn id="33" fill="hold">
                            <p:stCondLst>
                              <p:cond delay="0"/>
                            </p:stCondLst>
                            <p:childTnLst>
                              <p:par>
                                <p:cTn id="34" presetClass="mediacall" nodeType="clickEffect" presetSubtype="0" presetID="3" grpId="7" fill="hold">
                                  <p:stCondLst>
                                    <p:cond delay="0"/>
                                  </p:stCondLst>
                                  <p:childTnLst>
                                    <p:cmd type="call" cmd="stop">
                                      <p:cBhvr>
                                        <p:cTn id="35" dur="1000" fill="hold"/>
                                        <p:tgtEl>
                                          <p:spTgt spid="114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36" fill="hold" display="0">
                  <p:stCondLst>
                    <p:cond delay="indefinite"/>
                  </p:stCondLst>
                </p:cTn>
                <p:tgtEl>
                  <p:spTgt spid="1142"/>
                </p:tgtEl>
              </p:cMediaNode>
            </p:video>
            <p:seq concurrent="1" prevAc="none" nextAc="seek">
              <p:cTn id="37" evtFilter="cancelBubble" nodeType="interactiveSeq" restart="whenNotActive" fill="hold">
                <p:stCondLst>
                  <p:cond delay="0" evt="onClick">
                    <p:tgtEl>
                      <p:spTgt spid="1142"/>
                    </p:tgtEl>
                  </p:cond>
                </p:stCondLst>
                <p:endSync delay="0" evt="end">
                  <p:rtn val="all"/>
                </p:endSync>
                <p:childTnLst>
                  <p:par>
                    <p:cTn id="38" fill="hold">
                      <p:stCondLst>
                        <p:cond delay="0"/>
                      </p:stCondLst>
                      <p:childTnLst>
                        <p:par>
                          <p:cTn id="39" fill="hold">
                            <p:stCondLst>
                              <p:cond delay="0"/>
                            </p:stCondLst>
                            <p:childTnLst>
                              <p:par>
                                <p:cTn id="40" presetClass="mediacall" nodeType="clickEffect" presetSubtype="0" presetID="2" fill="hold">
                                  <p:stCondLst>
                                    <p:cond delay="0"/>
                                  </p:stCondLst>
                                  <p:childTnLst>
                                    <p:cmd type="call" cmd="togglePause">
                                      <p:cBhvr>
                                        <p:cTn id="41" dur="1" fill="hold"/>
                                        <p:tgtEl>
                                          <p:spTgt spid="1142"/>
                                        </p:tgtEl>
                                      </p:cBhvr>
                                    </p:cmd>
                                  </p:childTnLst>
                                </p:cTn>
                              </p:par>
                            </p:childTnLst>
                          </p:cTn>
                        </p:par>
                      </p:childTnLst>
                    </p:cTn>
                  </p:par>
                </p:childTnLst>
              </p:cTn>
              <p:nextCondLst>
                <p:cond delay="0" evt="onClick">
                  <p:tgtEl>
                    <p:spTgt spid="1142"/>
                  </p:tgtEl>
                </p:cond>
              </p:nextCondLst>
            </p:seq>
            <p:video fullScrn="0">
              <p:cMediaNode mute="0" showWhenStopped="1" numSld="1" vol="80000">
                <p:cTn id="42" fill="hold" display="0">
                  <p:stCondLst>
                    <p:cond delay="indefinite"/>
                  </p:stCondLst>
                </p:cTn>
                <p:tgtEl>
                  <p:spTgt spid="1144"/>
                </p:tgtEl>
              </p:cMediaNode>
            </p:video>
            <p:seq concurrent="1" prevAc="none" nextAc="seek">
              <p:cTn id="43" evtFilter="cancelBubble" nodeType="interactiveSeq" restart="whenNotActive" fill="hold">
                <p:stCondLst>
                  <p:cond delay="0" evt="onClick">
                    <p:tgtEl>
                      <p:spTgt spid="1144"/>
                    </p:tgtEl>
                  </p:cond>
                </p:stCondLst>
                <p:endSync delay="0" evt="end">
                  <p:rtn val="all"/>
                </p:endSync>
                <p:childTnLst>
                  <p:par>
                    <p:cTn id="44" fill="hold">
                      <p:stCondLst>
                        <p:cond delay="0"/>
                      </p:stCondLst>
                      <p:childTnLst>
                        <p:par>
                          <p:cTn id="45" fill="hold">
                            <p:stCondLst>
                              <p:cond delay="0"/>
                            </p:stCondLst>
                            <p:childTnLst>
                              <p:par>
                                <p:cTn id="46" presetClass="mediacall" nodeType="clickEffect" presetSubtype="0" presetID="2" fill="hold">
                                  <p:stCondLst>
                                    <p:cond delay="0"/>
                                  </p:stCondLst>
                                  <p:childTnLst>
                                    <p:cmd type="call" cmd="togglePause">
                                      <p:cBhvr>
                                        <p:cTn id="47" dur="1" fill="hold"/>
                                        <p:tgtEl>
                                          <p:spTgt spid="1144"/>
                                        </p:tgtEl>
                                      </p:cBhvr>
                                    </p:cmd>
                                  </p:childTnLst>
                                </p:cTn>
                              </p:par>
                            </p:childTnLst>
                          </p:cTn>
                        </p:par>
                      </p:childTnLst>
                    </p:cTn>
                  </p:par>
                </p:childTnLst>
              </p:cTn>
              <p:nextCondLst>
                <p:cond delay="0" evt="onClick">
                  <p:tgtEl>
                    <p:spTgt spid="1144"/>
                  </p:tgtEl>
                </p:cond>
              </p:nextCondLst>
            </p:seq>
            <p:video fullScrn="0">
              <p:cMediaNode mute="0" showWhenStopped="1" numSld="1" vol="0">
                <p:cTn id="48" fill="hold" display="0">
                  <p:stCondLst>
                    <p:cond delay="indefinite"/>
                  </p:stCondLst>
                </p:cTn>
                <p:tgtEl>
                  <p:spTgt spid="1148"/>
                </p:tgtEl>
              </p:cMediaNode>
            </p:video>
            <p:seq concurrent="1" prevAc="none" nextAc="seek">
              <p:cTn id="49" evtFilter="cancelBubble" nodeType="interactiveSeq" restart="whenNotActive" fill="hold">
                <p:stCondLst>
                  <p:cond delay="0" evt="onClick">
                    <p:tgtEl>
                      <p:spTgt spid="1148"/>
                    </p:tgtEl>
                  </p:cond>
                </p:stCondLst>
                <p:endSync delay="0" evt="end">
                  <p:rtn val="all"/>
                </p:endSync>
                <p:childTnLst>
                  <p:par>
                    <p:cTn id="50" fill="hold">
                      <p:stCondLst>
                        <p:cond delay="0"/>
                      </p:stCondLst>
                      <p:childTnLst>
                        <p:par>
                          <p:cTn id="51" fill="hold">
                            <p:stCondLst>
                              <p:cond delay="0"/>
                            </p:stCondLst>
                            <p:childTnLst>
                              <p:par>
                                <p:cTn id="52" presetClass="mediacall" nodeType="clickEffect" presetSubtype="0" presetID="2" fill="hold">
                                  <p:stCondLst>
                                    <p:cond delay="0"/>
                                  </p:stCondLst>
                                  <p:childTnLst>
                                    <p:cmd type="call" cmd="togglePause">
                                      <p:cBhvr>
                                        <p:cTn id="53" dur="1" fill="hold"/>
                                        <p:tgtEl>
                                          <p:spTgt spid="1148"/>
                                        </p:tgtEl>
                                      </p:cBhvr>
                                    </p:cmd>
                                  </p:childTnLst>
                                </p:cTn>
                              </p:par>
                            </p:childTnLst>
                          </p:cTn>
                        </p:par>
                      </p:childTnLst>
                    </p:cTn>
                  </p:par>
                </p:childTnLst>
              </p:cTn>
              <p:nextCondLst>
                <p:cond delay="0" evt="onClick">
                  <p:tgtEl>
                    <p:spTgt spid="1148"/>
                  </p:tgtEl>
                </p:cond>
              </p:nextCondLst>
            </p:seq>
          </p:childTnLst>
        </p:cTn>
      </p:par>
    </p:tnLst>
    <p:bldLst>
      <p:bldP build="whole" bldLvl="1" animBg="1" rev="0" advAuto="0" spid="1148" grpId="5"/>
      <p:bldP build="whole" bldLvl="1" animBg="1" rev="0" advAuto="0" spid="1151" grpId="3"/>
      <p:bldP build="whole" bldLvl="1" animBg="1" rev="0" advAuto="0" spid="1151" grpId="4"/>
      <p:bldP build="whole" bldLvl="1" animBg="1" rev="0" advAuto="0" spid="1147" grpId="6"/>
    </p:bldLst>
  </p:timing>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53" name="Slow robot.mp4" descr="Slow robot.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0"/>
            <a:ext cx="12192000" cy="6858000"/>
          </a:xfrm>
          <a:prstGeom prst="rect">
            <a:avLst/>
          </a:prstGeom>
          <a:ln w="12700">
            <a:miter lim="400000"/>
          </a:ln>
        </p:spPr>
      </p:pic>
      <p:sp>
        <p:nvSpPr>
          <p:cNvPr id="1154" name="Rectangle 5"/>
          <p:cNvSpPr/>
          <p:nvPr/>
        </p:nvSpPr>
        <p:spPr>
          <a:xfrm>
            <a:off x="1252329" y="591580"/>
            <a:ext cx="9720472" cy="5672061"/>
          </a:xfrm>
          <a:prstGeom prst="rect">
            <a:avLst/>
          </a:prstGeom>
          <a:solidFill>
            <a:srgbClr val="D9D9D9">
              <a:alpha val="68802"/>
            </a:srgbClr>
          </a:solidFill>
          <a:ln w="12700">
            <a:miter lim="400000"/>
          </a:ln>
        </p:spPr>
        <p:txBody>
          <a:bodyPr lIns="45719" rIns="45719" anchor="ctr"/>
          <a:lstStyle/>
          <a:p>
            <a:pPr algn="ctr">
              <a:defRPr>
                <a:solidFill>
                  <a:srgbClr val="FFFFFF"/>
                </a:solidFill>
              </a:defRPr>
            </a:pPr>
          </a:p>
        </p:txBody>
      </p:sp>
      <p:sp>
        <p:nvSpPr>
          <p:cNvPr id="1155" name="TextBox 14"/>
          <p:cNvSpPr txBox="1"/>
          <p:nvPr/>
        </p:nvSpPr>
        <p:spPr>
          <a:xfrm>
            <a:off x="4847223" y="129916"/>
            <a:ext cx="2502347" cy="392470"/>
          </a:xfrm>
          <a:prstGeom prst="rect">
            <a:avLst/>
          </a:prstGeom>
          <a:solidFill>
            <a:srgbClr val="D9D9D9">
              <a:alpha val="33000"/>
            </a:srgbClr>
          </a:solidFill>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2400">
                <a:solidFill>
                  <a:srgbClr val="FFFFFF"/>
                </a:solidFill>
              </a:defRPr>
            </a:lvl1pPr>
          </a:lstStyle>
          <a:p>
            <a:pPr/>
            <a:r>
              <a:t>THE SCIENCE BIT</a:t>
            </a:r>
          </a:p>
        </p:txBody>
      </p:sp>
      <p:grpSp>
        <p:nvGrpSpPr>
          <p:cNvPr id="1186" name="Group 31"/>
          <p:cNvGrpSpPr/>
          <p:nvPr/>
        </p:nvGrpSpPr>
        <p:grpSpPr>
          <a:xfrm>
            <a:off x="1733162" y="1543332"/>
            <a:ext cx="8777097" cy="4057593"/>
            <a:chOff x="0" y="0"/>
            <a:chExt cx="8777095" cy="4057591"/>
          </a:xfrm>
        </p:grpSpPr>
        <p:sp>
          <p:nvSpPr>
            <p:cNvPr id="1156" name="Rectangle 35"/>
            <p:cNvSpPr/>
            <p:nvPr/>
          </p:nvSpPr>
          <p:spPr>
            <a:xfrm>
              <a:off x="-1" y="-1"/>
              <a:ext cx="8777097" cy="4057593"/>
            </a:xfrm>
            <a:prstGeom prst="rect">
              <a:avLst/>
            </a:prstGeom>
            <a:solidFill>
              <a:srgbClr val="FFFFFF"/>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157" name="TextBox 36"/>
            <p:cNvSpPr txBox="1"/>
            <p:nvPr/>
          </p:nvSpPr>
          <p:spPr>
            <a:xfrm>
              <a:off x="7011420" y="1545722"/>
              <a:ext cx="881954"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sz="1600">
                  <a:solidFill>
                    <a:srgbClr val="92D050"/>
                  </a:solidFill>
                </a:defRPr>
              </a:pPr>
              <a:r>
                <a:t>Kenya</a:t>
              </a:r>
              <a:r>
                <a:rPr>
                  <a:solidFill>
                    <a:srgbClr val="000000"/>
                  </a:solidFill>
                </a:rPr>
                <a:t> </a:t>
              </a:r>
            </a:p>
          </p:txBody>
        </p:sp>
        <p:grpSp>
          <p:nvGrpSpPr>
            <p:cNvPr id="1161" name="Group 37"/>
            <p:cNvGrpSpPr/>
            <p:nvPr/>
          </p:nvGrpSpPr>
          <p:grpSpPr>
            <a:xfrm>
              <a:off x="5863535" y="465926"/>
              <a:ext cx="2150852" cy="2574367"/>
              <a:chOff x="0" y="0"/>
              <a:chExt cx="2150851" cy="2574365"/>
            </a:xfrm>
          </p:grpSpPr>
          <p:sp>
            <p:nvSpPr>
              <p:cNvPr id="1158" name="TextBox 65"/>
              <p:cNvSpPr txBox="1"/>
              <p:nvPr/>
            </p:nvSpPr>
            <p:spPr>
              <a:xfrm>
                <a:off x="1212480" y="0"/>
                <a:ext cx="881954" cy="3005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solidFill>
                      <a:srgbClr val="92D050"/>
                    </a:solidFill>
                  </a:defRPr>
                </a:lvl1pPr>
              </a:lstStyle>
              <a:p>
                <a:pPr/>
                <a:r>
                  <a:t>Mexico </a:t>
                </a:r>
              </a:p>
            </p:txBody>
          </p:sp>
          <p:sp>
            <p:nvSpPr>
              <p:cNvPr id="1159" name="TextBox 66"/>
              <p:cNvSpPr txBox="1"/>
              <p:nvPr/>
            </p:nvSpPr>
            <p:spPr>
              <a:xfrm>
                <a:off x="1268898" y="2019772"/>
                <a:ext cx="881954" cy="5545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solidFill>
                      <a:srgbClr val="92D050"/>
                    </a:solidFill>
                  </a:defRPr>
                </a:lvl1pPr>
              </a:lstStyle>
              <a:p>
                <a:pPr/>
                <a:r>
                  <a:t>South Korea</a:t>
                </a:r>
              </a:p>
            </p:txBody>
          </p:sp>
          <p:sp>
            <p:nvSpPr>
              <p:cNvPr id="1160" name="TextBox 67"/>
              <p:cNvSpPr txBox="1"/>
              <p:nvPr/>
            </p:nvSpPr>
            <p:spPr>
              <a:xfrm>
                <a:off x="0" y="364776"/>
                <a:ext cx="881954"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solidFill>
                      <a:srgbClr val="92D050"/>
                    </a:solidFill>
                  </a:defRPr>
                </a:lvl1pPr>
              </a:lstStyle>
              <a:p>
                <a:pPr/>
                <a:r>
                  <a:t>Germany </a:t>
                </a:r>
              </a:p>
            </p:txBody>
          </p:sp>
        </p:grpSp>
        <p:grpSp>
          <p:nvGrpSpPr>
            <p:cNvPr id="1166" name="Group 38"/>
            <p:cNvGrpSpPr/>
            <p:nvPr/>
          </p:nvGrpSpPr>
          <p:grpSpPr>
            <a:xfrm>
              <a:off x="252120" y="522710"/>
              <a:ext cx="881954" cy="2205641"/>
              <a:chOff x="0" y="0"/>
              <a:chExt cx="881953" cy="2205640"/>
            </a:xfrm>
          </p:grpSpPr>
          <p:sp>
            <p:nvSpPr>
              <p:cNvPr id="1162" name="TextBox 61"/>
              <p:cNvSpPr txBox="1"/>
              <p:nvPr/>
            </p:nvSpPr>
            <p:spPr>
              <a:xfrm>
                <a:off x="0" y="0"/>
                <a:ext cx="881954" cy="3005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defRPr sz="1600"/>
                </a:lvl1pPr>
              </a:lstStyle>
              <a:p>
                <a:pPr/>
                <a:r>
                  <a:t>2.0</a:t>
                </a:r>
              </a:p>
            </p:txBody>
          </p:sp>
          <p:sp>
            <p:nvSpPr>
              <p:cNvPr id="1163" name="TextBox 62"/>
              <p:cNvSpPr txBox="1"/>
              <p:nvPr/>
            </p:nvSpPr>
            <p:spPr>
              <a:xfrm>
                <a:off x="0" y="644449"/>
                <a:ext cx="881954"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defRPr sz="1600"/>
                </a:lvl1pPr>
              </a:lstStyle>
              <a:p>
                <a:pPr/>
                <a:r>
                  <a:t>1.5</a:t>
                </a:r>
              </a:p>
            </p:txBody>
          </p:sp>
          <p:sp>
            <p:nvSpPr>
              <p:cNvPr id="1164" name="TextBox 63"/>
              <p:cNvSpPr txBox="1"/>
              <p:nvPr/>
            </p:nvSpPr>
            <p:spPr>
              <a:xfrm>
                <a:off x="0" y="1250254"/>
                <a:ext cx="881954"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defRPr sz="1600"/>
                </a:lvl1pPr>
              </a:lstStyle>
              <a:p>
                <a:pPr/>
                <a:r>
                  <a:t>1.0</a:t>
                </a:r>
              </a:p>
            </p:txBody>
          </p:sp>
          <p:sp>
            <p:nvSpPr>
              <p:cNvPr id="1165" name="TextBox 64"/>
              <p:cNvSpPr txBox="1"/>
              <p:nvPr/>
            </p:nvSpPr>
            <p:spPr>
              <a:xfrm>
                <a:off x="0" y="1905046"/>
                <a:ext cx="881954"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defRPr sz="1600"/>
                </a:lvl1pPr>
              </a:lstStyle>
              <a:p>
                <a:pPr/>
                <a:r>
                  <a:t>0.5</a:t>
                </a:r>
              </a:p>
            </p:txBody>
          </p:sp>
        </p:grpSp>
        <p:grpSp>
          <p:nvGrpSpPr>
            <p:cNvPr id="1174" name="Group 39"/>
            <p:cNvGrpSpPr/>
            <p:nvPr/>
          </p:nvGrpSpPr>
          <p:grpSpPr>
            <a:xfrm>
              <a:off x="2011028" y="20961"/>
              <a:ext cx="5447350" cy="2308429"/>
              <a:chOff x="0" y="0"/>
              <a:chExt cx="5447349" cy="2308427"/>
            </a:xfrm>
          </p:grpSpPr>
          <p:sp>
            <p:nvSpPr>
              <p:cNvPr id="1167" name="TextBox 54"/>
              <p:cNvSpPr txBox="1"/>
              <p:nvPr/>
            </p:nvSpPr>
            <p:spPr>
              <a:xfrm>
                <a:off x="0" y="2007834"/>
                <a:ext cx="561912" cy="3005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solidFill>
                      <a:srgbClr val="FF0000"/>
                    </a:solidFill>
                  </a:defRPr>
                </a:lvl1pPr>
              </a:lstStyle>
              <a:p>
                <a:pPr/>
                <a:r>
                  <a:t>China</a:t>
                </a:r>
              </a:p>
            </p:txBody>
          </p:sp>
          <p:sp>
            <p:nvSpPr>
              <p:cNvPr id="1168" name="TextBox 55"/>
              <p:cNvSpPr txBox="1"/>
              <p:nvPr/>
            </p:nvSpPr>
            <p:spPr>
              <a:xfrm>
                <a:off x="3279247" y="1158876"/>
                <a:ext cx="561912"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sz="1600">
                    <a:solidFill>
                      <a:srgbClr val="00B050"/>
                    </a:solidFill>
                  </a:defRPr>
                </a:lvl1pPr>
              </a:lstStyle>
              <a:p>
                <a:pPr/>
                <a:r>
                  <a:t>UK</a:t>
                </a:r>
              </a:p>
            </p:txBody>
          </p:sp>
          <p:sp>
            <p:nvSpPr>
              <p:cNvPr id="1169" name="TextBox 56"/>
              <p:cNvSpPr txBox="1"/>
              <p:nvPr/>
            </p:nvSpPr>
            <p:spPr>
              <a:xfrm>
                <a:off x="472391" y="1020804"/>
                <a:ext cx="561913"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solidFill>
                      <a:srgbClr val="FF0000"/>
                    </a:solidFill>
                  </a:defRPr>
                </a:lvl1pPr>
              </a:lstStyle>
              <a:p>
                <a:pPr/>
                <a:r>
                  <a:t>US</a:t>
                </a:r>
              </a:p>
            </p:txBody>
          </p:sp>
          <p:sp>
            <p:nvSpPr>
              <p:cNvPr id="1170" name="TextBox 57"/>
              <p:cNvSpPr txBox="1"/>
              <p:nvPr/>
            </p:nvSpPr>
            <p:spPr>
              <a:xfrm>
                <a:off x="4885438" y="1101543"/>
                <a:ext cx="561912"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solidFill>
                      <a:srgbClr val="92D050"/>
                    </a:solidFill>
                  </a:defRPr>
                </a:lvl1pPr>
              </a:lstStyle>
              <a:p>
                <a:pPr/>
                <a:r>
                  <a:t>India </a:t>
                </a:r>
              </a:p>
            </p:txBody>
          </p:sp>
          <p:sp>
            <p:nvSpPr>
              <p:cNvPr id="1171" name="TextBox 58"/>
              <p:cNvSpPr txBox="1"/>
              <p:nvPr/>
            </p:nvSpPr>
            <p:spPr>
              <a:xfrm>
                <a:off x="4361739" y="1263623"/>
                <a:ext cx="781789"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lvl1pPr>
              </a:lstStyle>
              <a:p>
                <a:pPr/>
                <a:r>
                  <a:t>France</a:t>
                </a:r>
              </a:p>
            </p:txBody>
          </p:sp>
          <p:sp>
            <p:nvSpPr>
              <p:cNvPr id="1172" name="TextBox 59"/>
              <p:cNvSpPr txBox="1"/>
              <p:nvPr/>
            </p:nvSpPr>
            <p:spPr>
              <a:xfrm>
                <a:off x="1226378" y="0"/>
                <a:ext cx="561912" cy="3005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solidFill>
                      <a:srgbClr val="FF0000"/>
                    </a:solidFill>
                  </a:defRPr>
                </a:lvl1pPr>
              </a:lstStyle>
              <a:p>
                <a:pPr/>
                <a:r>
                  <a:t>Brazil</a:t>
                </a:r>
              </a:p>
            </p:txBody>
          </p:sp>
          <p:sp>
            <p:nvSpPr>
              <p:cNvPr id="1173" name="TextBox 60"/>
              <p:cNvSpPr txBox="1"/>
              <p:nvPr/>
            </p:nvSpPr>
            <p:spPr>
              <a:xfrm>
                <a:off x="3761262" y="30193"/>
                <a:ext cx="1212286"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solidFill>
                      <a:srgbClr val="92D050"/>
                    </a:solidFill>
                  </a:defRPr>
                </a:lvl1pPr>
              </a:lstStyle>
              <a:p>
                <a:pPr/>
                <a:r>
                  <a:t>Columbia </a:t>
                </a:r>
              </a:p>
            </p:txBody>
          </p:sp>
        </p:grpSp>
        <p:grpSp>
          <p:nvGrpSpPr>
            <p:cNvPr id="1182" name="Group 40"/>
            <p:cNvGrpSpPr/>
            <p:nvPr/>
          </p:nvGrpSpPr>
          <p:grpSpPr>
            <a:xfrm>
              <a:off x="1011625" y="3334609"/>
              <a:ext cx="7514522" cy="643150"/>
              <a:chOff x="0" y="0"/>
              <a:chExt cx="7514521" cy="643148"/>
            </a:xfrm>
          </p:grpSpPr>
          <p:grpSp>
            <p:nvGrpSpPr>
              <p:cNvPr id="1180" name="Group 45"/>
              <p:cNvGrpSpPr/>
              <p:nvPr/>
            </p:nvGrpSpPr>
            <p:grpSpPr>
              <a:xfrm>
                <a:off x="-1" y="-1"/>
                <a:ext cx="7514523" cy="345980"/>
                <a:chOff x="0" y="0"/>
                <a:chExt cx="7514521" cy="345978"/>
              </a:xfrm>
            </p:grpSpPr>
            <p:sp>
              <p:nvSpPr>
                <p:cNvPr id="1175" name="TextBox 47"/>
                <p:cNvSpPr txBox="1"/>
                <p:nvPr/>
              </p:nvSpPr>
              <p:spPr>
                <a:xfrm>
                  <a:off x="6632568" y="0"/>
                  <a:ext cx="881954" cy="30059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lvl1pPr>
                </a:lstStyle>
                <a:p>
                  <a:pPr/>
                  <a:r>
                    <a:t>3.5</a:t>
                  </a:r>
                </a:p>
              </p:txBody>
            </p:sp>
            <p:sp>
              <p:nvSpPr>
                <p:cNvPr id="1176" name="TextBox 48"/>
                <p:cNvSpPr txBox="1"/>
                <p:nvPr/>
              </p:nvSpPr>
              <p:spPr>
                <a:xfrm>
                  <a:off x="4974426" y="15832"/>
                  <a:ext cx="881954"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lvl1pPr>
                </a:lstStyle>
                <a:p>
                  <a:pPr/>
                  <a:r>
                    <a:t>3.0</a:t>
                  </a:r>
                </a:p>
              </p:txBody>
            </p:sp>
            <p:sp>
              <p:nvSpPr>
                <p:cNvPr id="1177" name="TextBox 50"/>
                <p:cNvSpPr txBox="1"/>
                <p:nvPr/>
              </p:nvSpPr>
              <p:spPr>
                <a:xfrm>
                  <a:off x="3316284" y="15832"/>
                  <a:ext cx="881954"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lvl1pPr>
                </a:lstStyle>
                <a:p>
                  <a:pPr/>
                  <a:r>
                    <a:t>2.0</a:t>
                  </a:r>
                </a:p>
              </p:txBody>
            </p:sp>
            <p:sp>
              <p:nvSpPr>
                <p:cNvPr id="1178" name="TextBox 51"/>
                <p:cNvSpPr txBox="1"/>
                <p:nvPr/>
              </p:nvSpPr>
              <p:spPr>
                <a:xfrm>
                  <a:off x="1658142" y="26990"/>
                  <a:ext cx="881954"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lvl1pPr>
                </a:lstStyle>
                <a:p>
                  <a:pPr/>
                  <a:r>
                    <a:t>1.5</a:t>
                  </a:r>
                </a:p>
              </p:txBody>
            </p:sp>
            <p:sp>
              <p:nvSpPr>
                <p:cNvPr id="1179" name="TextBox 53"/>
                <p:cNvSpPr txBox="1"/>
                <p:nvPr/>
              </p:nvSpPr>
              <p:spPr>
                <a:xfrm>
                  <a:off x="0" y="45384"/>
                  <a:ext cx="881954" cy="30059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600"/>
                  </a:lvl1pPr>
                </a:lstStyle>
                <a:p>
                  <a:pPr/>
                  <a:r>
                    <a:t>1</a:t>
                  </a:r>
                </a:p>
              </p:txBody>
            </p:sp>
          </p:grpSp>
          <p:sp>
            <p:nvSpPr>
              <p:cNvPr id="1181" name="TextBox 46"/>
              <p:cNvSpPr txBox="1"/>
              <p:nvPr/>
            </p:nvSpPr>
            <p:spPr>
              <a:xfrm>
                <a:off x="2420650" y="250678"/>
                <a:ext cx="2701670" cy="39247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b="1" sz="2400"/>
                </a:lvl1pPr>
              </a:lstStyle>
              <a:p>
                <a:pPr/>
                <a:r>
                  <a:t>Climate concern</a:t>
                </a:r>
              </a:p>
            </p:txBody>
          </p:sp>
        </p:grpSp>
        <p:sp>
          <p:nvSpPr>
            <p:cNvPr id="1183" name="Straight Connector 41"/>
            <p:cNvSpPr/>
            <p:nvPr/>
          </p:nvSpPr>
          <p:spPr>
            <a:xfrm>
              <a:off x="1086547" y="3308933"/>
              <a:ext cx="6998625" cy="1"/>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1184" name="Straight Connector 42"/>
            <p:cNvSpPr/>
            <p:nvPr/>
          </p:nvSpPr>
          <p:spPr>
            <a:xfrm flipV="1">
              <a:off x="1157303" y="339841"/>
              <a:ext cx="1" cy="3056177"/>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1185" name="Straight Connector 43"/>
            <p:cNvSpPr/>
            <p:nvPr/>
          </p:nvSpPr>
          <p:spPr>
            <a:xfrm flipV="1">
              <a:off x="8026177" y="339841"/>
              <a:ext cx="1" cy="3056177"/>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grpSp>
      <p:sp>
        <p:nvSpPr>
          <p:cNvPr id="1187" name="TextBox 1"/>
          <p:cNvSpPr txBox="1"/>
          <p:nvPr/>
        </p:nvSpPr>
        <p:spPr>
          <a:xfrm>
            <a:off x="1834929" y="1502262"/>
            <a:ext cx="2701670" cy="39247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400"/>
            </a:lvl1pPr>
          </a:lstStyle>
          <a:p>
            <a:pPr/>
            <a:r>
              <a:t>Social Concern</a:t>
            </a:r>
          </a:p>
        </p:txBody>
      </p:sp>
      <p:sp>
        <p:nvSpPr>
          <p:cNvPr id="1188" name="Straight Connector 3"/>
          <p:cNvSpPr/>
          <p:nvPr/>
        </p:nvSpPr>
        <p:spPr>
          <a:xfrm flipV="1">
            <a:off x="3021520" y="2114764"/>
            <a:ext cx="6215740" cy="2222062"/>
          </a:xfrm>
          <a:prstGeom prst="line">
            <a:avLst/>
          </a:prstGeom>
          <a:ln w="6350">
            <a:solidFill>
              <a:srgbClr val="00B050"/>
            </a:solidFill>
            <a:miter/>
          </a:ln>
        </p:spPr>
        <p:txBody>
          <a:bodyPr lIns="45719" rIns="45719"/>
          <a:lstStyle/>
          <a:p>
            <a:pPr/>
          </a:p>
        </p:txBody>
      </p:sp>
      <p:sp>
        <p:nvSpPr>
          <p:cNvPr id="1189" name="TextBox 4"/>
          <p:cNvSpPr txBox="1"/>
          <p:nvPr/>
        </p:nvSpPr>
        <p:spPr>
          <a:xfrm>
            <a:off x="6070598" y="2919778"/>
            <a:ext cx="781789" cy="30059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600">
                <a:solidFill>
                  <a:srgbClr val="00B050"/>
                </a:solidFill>
              </a:defRPr>
            </a:lvl1pPr>
          </a:lstStyle>
          <a:p>
            <a:pPr/>
            <a:r>
              <a:t>Spain</a:t>
            </a:r>
          </a:p>
        </p:txBody>
      </p:sp>
      <p:sp>
        <p:nvSpPr>
          <p:cNvPr id="1190" name="TextBox 6"/>
          <p:cNvSpPr txBox="1"/>
          <p:nvPr/>
        </p:nvSpPr>
        <p:spPr>
          <a:xfrm>
            <a:off x="5409660" y="3241985"/>
            <a:ext cx="1442728" cy="30059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1600">
                <a:solidFill>
                  <a:srgbClr val="00B050"/>
                </a:solidFill>
              </a:defRPr>
            </a:lvl1pPr>
          </a:lstStyle>
          <a:p>
            <a:pPr/>
            <a:r>
              <a:t>Philippines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39040" fill="hold"/>
                                        <p:tgtEl>
                                          <p:spTgt spid="1153"/>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115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1153"/>
                </p:tgtEl>
              </p:cMediaNode>
            </p:video>
            <p:seq concurrent="1" prevAc="none" nextAc="seek">
              <p:cTn id="12" evtFilter="cancelBubble" nodeType="interactiveSeq" restart="whenNotActive" fill="hold">
                <p:stCondLst>
                  <p:cond delay="0" evt="onClick">
                    <p:tgtEl>
                      <p:spTgt spid="1153"/>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1153"/>
                                        </p:tgtEl>
                                      </p:cBhvr>
                                    </p:cmd>
                                  </p:childTnLst>
                                </p:cTn>
                              </p:par>
                            </p:childTnLst>
                          </p:cTn>
                        </p:par>
                      </p:childTnLst>
                    </p:cTn>
                  </p:par>
                </p:childTnLst>
              </p:cTn>
              <p:nextCondLst>
                <p:cond delay="0" evt="onClick">
                  <p:tgtEl>
                    <p:spTgt spid="1153"/>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2" name="Picture 7" descr="Picture 7"/>
          <p:cNvPicPr>
            <a:picLocks noChangeAspect="1"/>
          </p:cNvPicPr>
          <p:nvPr/>
        </p:nvPicPr>
        <p:blipFill>
          <a:blip r:embed="rId2">
            <a:extLst/>
          </a:blip>
          <a:stretch>
            <a:fillRect/>
          </a:stretch>
        </p:blipFill>
        <p:spPr>
          <a:xfrm>
            <a:off x="0" y="2565400"/>
            <a:ext cx="5723467" cy="4292600"/>
          </a:xfrm>
          <a:prstGeom prst="rect">
            <a:avLst/>
          </a:prstGeom>
          <a:ln w="12700">
            <a:miter lim="400000"/>
          </a:ln>
        </p:spPr>
      </p:pic>
      <p:sp>
        <p:nvSpPr>
          <p:cNvPr id="1193" name="TextBox 2"/>
          <p:cNvSpPr txBox="1"/>
          <p:nvPr/>
        </p:nvSpPr>
        <p:spPr>
          <a:xfrm>
            <a:off x="2015761" y="411639"/>
            <a:ext cx="7967359" cy="159130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0000">
                <a:latin typeface="Helvetica Neue Light"/>
                <a:ea typeface="Helvetica Neue Light"/>
                <a:cs typeface="Helvetica Neue Light"/>
                <a:sym typeface="Helvetica Neue Light"/>
              </a:defRPr>
            </a:lvl1pPr>
          </a:lstStyle>
          <a:p>
            <a:pPr/>
            <a:r>
              <a:t>QUESTIONS</a:t>
            </a:r>
          </a:p>
        </p:txBody>
      </p:sp>
      <p:sp>
        <p:nvSpPr>
          <p:cNvPr id="1194" name="TextBox 9"/>
          <p:cNvSpPr txBox="1"/>
          <p:nvPr/>
        </p:nvSpPr>
        <p:spPr>
          <a:xfrm>
            <a:off x="-9758" y="775099"/>
            <a:ext cx="3101533" cy="1043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6000">
                <a:solidFill>
                  <a:srgbClr val="FF0000"/>
                </a:solidFill>
                <a:latin typeface="Bradley Hand ITC TT-Bold"/>
                <a:ea typeface="Bradley Hand ITC TT-Bold"/>
                <a:cs typeface="Bradley Hand ITC TT-Bold"/>
                <a:sym typeface="Bradley Hand ITC TT-Bold"/>
              </a:defRPr>
            </a:lvl1pPr>
          </a:lstStyle>
          <a:p>
            <a:pPr/>
            <a:r>
              <a:t>KILLER</a:t>
            </a:r>
          </a:p>
        </p:txBody>
      </p:sp>
      <p:pic>
        <p:nvPicPr>
          <p:cNvPr id="1195" name="Picture 10" descr="Picture 10"/>
          <p:cNvPicPr>
            <a:picLocks noChangeAspect="1"/>
          </p:cNvPicPr>
          <p:nvPr/>
        </p:nvPicPr>
        <p:blipFill>
          <a:blip r:embed="rId3">
            <a:extLst/>
          </a:blip>
          <a:stretch>
            <a:fillRect/>
          </a:stretch>
        </p:blipFill>
        <p:spPr>
          <a:xfrm>
            <a:off x="4243280" y="2565400"/>
            <a:ext cx="7315201" cy="2654300"/>
          </a:xfrm>
          <a:prstGeom prst="rect">
            <a:avLst/>
          </a:prstGeom>
          <a:ln w="12700">
            <a:miter lim="400000"/>
          </a:ln>
        </p:spPr>
      </p:pic>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7" name="nigel cuts final .mp4" descr="nigel cuts final .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8319247" y="-36513"/>
            <a:ext cx="3913990" cy="6931026"/>
          </a:xfrm>
          <a:prstGeom prst="rect">
            <a:avLst/>
          </a:prstGeom>
          <a:ln w="12700">
            <a:miter lim="400000"/>
          </a:ln>
        </p:spPr>
      </p:pic>
      <p:pic>
        <p:nvPicPr>
          <p:cNvPr id="1198" name="2 short g20.mp4" descr="2 short g20.mp4"/>
          <p:cNvPicPr>
            <a:picLocks noChangeAspect="0"/>
          </p:cNvPicPr>
          <p:nvPr>
            <a:videoFile r:link="rId6"/>
            <p:extLst>
              <p:ext uri="{DAA4B4D4-6D71-4841-9C94-3DE7FCFB9230}">
                <p14:media xmlns:p14="http://schemas.microsoft.com/office/powerpoint/2010/main" r:embed="rId7"/>
              </p:ext>
            </p:extLst>
          </p:nvPr>
        </p:nvPicPr>
        <p:blipFill>
          <a:blip r:embed="rId8">
            <a:extLst/>
          </a:blip>
          <a:stretch>
            <a:fillRect/>
          </a:stretch>
        </p:blipFill>
        <p:spPr>
          <a:xfrm>
            <a:off x="-23909" y="0"/>
            <a:ext cx="4514629" cy="6894512"/>
          </a:xfrm>
          <a:prstGeom prst="rect">
            <a:avLst/>
          </a:prstGeom>
          <a:ln w="12700">
            <a:miter lim="400000"/>
          </a:ln>
        </p:spPr>
      </p:pic>
      <p:pic>
        <p:nvPicPr>
          <p:cNvPr id="1199" name="consumers .mp4" descr="consumers .mp4"/>
          <p:cNvPicPr>
            <a:picLocks noChangeAspect="0"/>
          </p:cNvPicPr>
          <p:nvPr>
            <a:videoFile r:link="rId9"/>
            <p:extLst>
              <p:ext uri="{DAA4B4D4-6D71-4841-9C94-3DE7FCFB9230}">
                <p14:media xmlns:p14="http://schemas.microsoft.com/office/powerpoint/2010/main" r:embed="rId10"/>
              </p:ext>
            </p:extLst>
          </p:nvPr>
        </p:nvPicPr>
        <p:blipFill>
          <a:blip r:embed="rId11">
            <a:extLst/>
          </a:blip>
          <a:stretch>
            <a:fillRect/>
          </a:stretch>
        </p:blipFill>
        <p:spPr>
          <a:xfrm>
            <a:off x="4446494" y="-36513"/>
            <a:ext cx="3913990" cy="6931026"/>
          </a:xfrm>
          <a:prstGeom prst="rect">
            <a:avLst/>
          </a:prstGeom>
          <a:ln w="12700">
            <a:miter lim="400000"/>
          </a:ln>
        </p:spPr>
      </p:pic>
      <p:pic>
        <p:nvPicPr>
          <p:cNvPr id="1200" name="Picture 1" descr="Picture 1"/>
          <p:cNvPicPr>
            <a:picLocks noChangeAspect="1"/>
          </p:cNvPicPr>
          <p:nvPr/>
        </p:nvPicPr>
        <p:blipFill>
          <a:blip r:embed="rId12">
            <a:extLst/>
          </a:blip>
          <a:srcRect l="16289" t="12624" r="15677" b="35376"/>
          <a:stretch>
            <a:fillRect/>
          </a:stretch>
        </p:blipFill>
        <p:spPr>
          <a:xfrm>
            <a:off x="271930" y="2424222"/>
            <a:ext cx="3913991" cy="2086818"/>
          </a:xfrm>
          <a:prstGeom prst="rect">
            <a:avLst/>
          </a:prstGeom>
          <a:ln w="12700">
            <a:miter lim="400000"/>
          </a:ln>
        </p:spPr>
      </p:pic>
      <p:pic>
        <p:nvPicPr>
          <p:cNvPr id="1201" name="Picture 2" descr="Picture 2"/>
          <p:cNvPicPr>
            <a:picLocks noChangeAspect="1"/>
          </p:cNvPicPr>
          <p:nvPr/>
        </p:nvPicPr>
        <p:blipFill>
          <a:blip r:embed="rId12">
            <a:extLst/>
          </a:blip>
          <a:srcRect l="16289" t="12624" r="15677" b="35376"/>
          <a:stretch>
            <a:fillRect/>
          </a:stretch>
        </p:blipFill>
        <p:spPr>
          <a:xfrm>
            <a:off x="4494418" y="2424222"/>
            <a:ext cx="3913992" cy="2086818"/>
          </a:xfrm>
          <a:prstGeom prst="rect">
            <a:avLst/>
          </a:prstGeom>
          <a:ln w="12700">
            <a:miter lim="400000"/>
          </a:ln>
        </p:spPr>
      </p:pic>
      <p:pic>
        <p:nvPicPr>
          <p:cNvPr id="1202" name="Picture 3" descr="Picture 3"/>
          <p:cNvPicPr>
            <a:picLocks noChangeAspect="1"/>
          </p:cNvPicPr>
          <p:nvPr/>
        </p:nvPicPr>
        <p:blipFill>
          <a:blip r:embed="rId12">
            <a:extLst/>
          </a:blip>
          <a:srcRect l="16289" t="12624" r="15677" b="35376"/>
          <a:stretch>
            <a:fillRect/>
          </a:stretch>
        </p:blipFill>
        <p:spPr>
          <a:xfrm>
            <a:off x="8436937" y="2424222"/>
            <a:ext cx="3913991" cy="2086818"/>
          </a:xfrm>
          <a:prstGeom prst="rect">
            <a:avLst/>
          </a:prstGeom>
          <a:ln w="12700">
            <a:miter lim="400000"/>
          </a:ln>
        </p:spPr>
      </p:pic>
      <p:sp>
        <p:nvSpPr>
          <p:cNvPr id="1203" name="TextBox 5"/>
          <p:cNvSpPr txBox="1"/>
          <p:nvPr/>
        </p:nvSpPr>
        <p:spPr>
          <a:xfrm>
            <a:off x="491972" y="1536173"/>
            <a:ext cx="11382379" cy="363829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24000">
                <a:solidFill>
                  <a:srgbClr val="92D050"/>
                </a:solidFill>
                <a:latin typeface="Helvetica Neue"/>
                <a:ea typeface="Helvetica Neue"/>
                <a:cs typeface="Helvetica Neue"/>
                <a:sym typeface="Helvetica Neue"/>
              </a:defRPr>
            </a:lvl1pPr>
          </a:lstStyle>
          <a:p>
            <a:pPr/>
            <a:r>
              <a:t>PROFIT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8842" fill="hold"/>
                                        <p:tgtEl>
                                          <p:spTgt spid="1198"/>
                                        </p:tgtEl>
                                      </p:cBhvr>
                                    </p:cmd>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2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mediacall" nodeType="clickEffect" presetSubtype="0" presetID="1" grpId="3" fill="hold">
                                  <p:stCondLst>
                                    <p:cond delay="0"/>
                                  </p:stCondLst>
                                  <p:childTnLst>
                                    <p:cmd type="call" cmd="playFrom(0.0)">
                                      <p:cBhvr>
                                        <p:cTn id="14" dur="11720" fill="hold"/>
                                        <p:tgtEl>
                                          <p:spTgt spid="1199"/>
                                        </p:tgtEl>
                                      </p:cBhvr>
                                    </p:cmd>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20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mediacall" nodeType="clickEffect" presetSubtype="0" presetID="1" grpId="5" fill="hold">
                                  <p:stCondLst>
                                    <p:cond delay="0"/>
                                  </p:stCondLst>
                                  <p:childTnLst>
                                    <p:cmd type="call" cmd="playFrom(0.0)">
                                      <p:cBhvr>
                                        <p:cTn id="22" dur="5079" fill="hold"/>
                                        <p:tgtEl>
                                          <p:spTgt spid="1197"/>
                                        </p:tgtEl>
                                      </p:cBhvr>
                                    </p:cmd>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120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xit" nodeType="clickEffect" presetSubtype="0" presetID="1" grpId="7" fill="hold">
                                  <p:stCondLst>
                                    <p:cond delay="0"/>
                                  </p:stCondLst>
                                  <p:iterate type="el" backwards="0">
                                    <p:tmAbs val="0"/>
                                  </p:iterate>
                                  <p:childTnLst>
                                    <p:set>
                                      <p:cBhvr>
                                        <p:cTn id="30" fill="hold">
                                          <p:stCondLst>
                                            <p:cond delay="0"/>
                                          </p:stCondLst>
                                        </p:cTn>
                                        <p:tgtEl>
                                          <p:spTgt spid="1200"/>
                                        </p:tgtEl>
                                        <p:attrNameLst>
                                          <p:attrName>style.visibility</p:attrName>
                                        </p:attrNameLst>
                                      </p:cBhvr>
                                      <p:to>
                                        <p:strVal val="hidden"/>
                                      </p:to>
                                    </p:set>
                                  </p:childTnLst>
                                </p:cTn>
                              </p:par>
                            </p:childTnLst>
                          </p:cTn>
                        </p:par>
                        <p:par>
                          <p:cTn id="31" fill="hold">
                            <p:stCondLst>
                              <p:cond delay="0"/>
                            </p:stCondLst>
                            <p:childTnLst>
                              <p:par>
                                <p:cTn id="32" presetClass="exit" nodeType="afterEffect" presetSubtype="0" presetID="1" grpId="8" fill="hold">
                                  <p:stCondLst>
                                    <p:cond delay="0"/>
                                  </p:stCondLst>
                                  <p:iterate type="el" backwards="0">
                                    <p:tmAbs val="0"/>
                                  </p:iterate>
                                  <p:childTnLst>
                                    <p:set>
                                      <p:cBhvr>
                                        <p:cTn id="33" fill="hold">
                                          <p:stCondLst>
                                            <p:cond delay="0"/>
                                          </p:stCondLst>
                                        </p:cTn>
                                        <p:tgtEl>
                                          <p:spTgt spid="1201"/>
                                        </p:tgtEl>
                                        <p:attrNameLst>
                                          <p:attrName>style.visibility</p:attrName>
                                        </p:attrNameLst>
                                      </p:cBhvr>
                                      <p:to>
                                        <p:strVal val="hidden"/>
                                      </p:to>
                                    </p:set>
                                  </p:childTnLst>
                                </p:cTn>
                              </p:par>
                            </p:childTnLst>
                          </p:cTn>
                        </p:par>
                        <p:par>
                          <p:cTn id="34" fill="hold">
                            <p:stCondLst>
                              <p:cond delay="0"/>
                            </p:stCondLst>
                            <p:childTnLst>
                              <p:par>
                                <p:cTn id="35" presetClass="exit" nodeType="afterEffect" presetSubtype="0" presetID="1" grpId="9" fill="hold">
                                  <p:stCondLst>
                                    <p:cond delay="0"/>
                                  </p:stCondLst>
                                  <p:iterate type="el" backwards="0">
                                    <p:tmAbs val="0"/>
                                  </p:iterate>
                                  <p:childTnLst>
                                    <p:set>
                                      <p:cBhvr>
                                        <p:cTn id="36" fill="hold">
                                          <p:stCondLst>
                                            <p:cond delay="0"/>
                                          </p:stCondLst>
                                        </p:cTn>
                                        <p:tgtEl>
                                          <p:spTgt spid="1202"/>
                                        </p:tgtEl>
                                        <p:attrNameLst>
                                          <p:attrName>style.visibility</p:attrName>
                                        </p:attrNameLst>
                                      </p:cBhvr>
                                      <p:to>
                                        <p:strVal val="hidden"/>
                                      </p:to>
                                    </p:set>
                                  </p:childTnLst>
                                </p:cTn>
                              </p:par>
                            </p:childTnLst>
                          </p:cTn>
                        </p:par>
                        <p:par>
                          <p:cTn id="37" fill="hold">
                            <p:stCondLst>
                              <p:cond delay="0"/>
                            </p:stCondLst>
                            <p:childTnLst>
                              <p:par>
                                <p:cTn id="38" presetClass="entr" nodeType="afterEffect" presetSubtype="0" presetID="1" grpId="10" fill="hold">
                                  <p:stCondLst>
                                    <p:cond delay="0"/>
                                  </p:stCondLst>
                                  <p:iterate type="el" backwards="0">
                                    <p:tmAbs val="0"/>
                                  </p:iterate>
                                  <p:childTnLst>
                                    <p:set>
                                      <p:cBhvr>
                                        <p:cTn id="39" fill="hold"/>
                                        <p:tgtEl>
                                          <p:spTgt spid="1203"/>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Class="mediacall" nodeType="clickEffect" presetSubtype="0" presetID="3" grpId="1" fill="hold">
                                  <p:stCondLst>
                                    <p:cond delay="0"/>
                                  </p:stCondLst>
                                  <p:childTnLst>
                                    <p:cmd type="call" cmd="stop">
                                      <p:cBhvr>
                                        <p:cTn id="43" dur="1000" fill="hold"/>
                                        <p:tgtEl>
                                          <p:spTgt spid="119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44" fill="hold" display="0">
                  <p:stCondLst>
                    <p:cond delay="indefinite"/>
                  </p:stCondLst>
                </p:cTn>
                <p:tgtEl>
                  <p:spTgt spid="1197"/>
                </p:tgtEl>
              </p:cMediaNode>
            </p:video>
            <p:seq concurrent="1" prevAc="none" nextAc="seek">
              <p:cTn id="45" evtFilter="cancelBubble" nodeType="interactiveSeq" restart="whenNotActive" fill="hold">
                <p:stCondLst>
                  <p:cond delay="0" evt="onClick">
                    <p:tgtEl>
                      <p:spTgt spid="1197"/>
                    </p:tgtEl>
                  </p:cond>
                </p:stCondLst>
                <p:endSync delay="0" evt="end">
                  <p:rtn val="all"/>
                </p:endSync>
                <p:childTnLst>
                  <p:par>
                    <p:cTn id="46" fill="hold">
                      <p:stCondLst>
                        <p:cond delay="0"/>
                      </p:stCondLst>
                      <p:childTnLst>
                        <p:par>
                          <p:cTn id="47" fill="hold">
                            <p:stCondLst>
                              <p:cond delay="0"/>
                            </p:stCondLst>
                            <p:childTnLst>
                              <p:par>
                                <p:cTn id="48" presetClass="mediacall" nodeType="clickEffect" presetSubtype="0" presetID="2" fill="hold">
                                  <p:stCondLst>
                                    <p:cond delay="0"/>
                                  </p:stCondLst>
                                  <p:childTnLst>
                                    <p:cmd type="call" cmd="togglePause">
                                      <p:cBhvr>
                                        <p:cTn id="49" dur="1" fill="hold"/>
                                        <p:tgtEl>
                                          <p:spTgt spid="1197"/>
                                        </p:tgtEl>
                                      </p:cBhvr>
                                    </p:cmd>
                                  </p:childTnLst>
                                </p:cTn>
                              </p:par>
                            </p:childTnLst>
                          </p:cTn>
                        </p:par>
                      </p:childTnLst>
                    </p:cTn>
                  </p:par>
                </p:childTnLst>
              </p:cTn>
              <p:nextCondLst>
                <p:cond delay="0" evt="onClick">
                  <p:tgtEl>
                    <p:spTgt spid="1197"/>
                  </p:tgtEl>
                </p:cond>
              </p:nextCondLst>
            </p:seq>
            <p:video fullScrn="0">
              <p:cMediaNode mute="0" showWhenStopped="1" numSld="1" vol="80000">
                <p:cTn id="50" fill="hold" display="0">
                  <p:stCondLst>
                    <p:cond delay="indefinite"/>
                  </p:stCondLst>
                </p:cTn>
                <p:tgtEl>
                  <p:spTgt spid="1198"/>
                </p:tgtEl>
              </p:cMediaNode>
            </p:video>
            <p:seq concurrent="1" prevAc="none" nextAc="seek">
              <p:cTn id="51" evtFilter="cancelBubble" nodeType="interactiveSeq" restart="whenNotActive" fill="hold">
                <p:stCondLst>
                  <p:cond delay="0" evt="onClick">
                    <p:tgtEl>
                      <p:spTgt spid="1198"/>
                    </p:tgtEl>
                  </p:cond>
                </p:stCondLst>
                <p:endSync delay="0" evt="end">
                  <p:rtn val="all"/>
                </p:endSync>
                <p:childTnLst>
                  <p:par>
                    <p:cTn id="52" fill="hold">
                      <p:stCondLst>
                        <p:cond delay="0"/>
                      </p:stCondLst>
                      <p:childTnLst>
                        <p:par>
                          <p:cTn id="53" fill="hold">
                            <p:stCondLst>
                              <p:cond delay="0"/>
                            </p:stCondLst>
                            <p:childTnLst>
                              <p:par>
                                <p:cTn id="54" presetClass="mediacall" nodeType="clickEffect" presetSubtype="0" presetID="2" fill="hold">
                                  <p:stCondLst>
                                    <p:cond delay="0"/>
                                  </p:stCondLst>
                                  <p:childTnLst>
                                    <p:cmd type="call" cmd="togglePause">
                                      <p:cBhvr>
                                        <p:cTn id="55" dur="1" fill="hold"/>
                                        <p:tgtEl>
                                          <p:spTgt spid="1198"/>
                                        </p:tgtEl>
                                      </p:cBhvr>
                                    </p:cmd>
                                  </p:childTnLst>
                                </p:cTn>
                              </p:par>
                            </p:childTnLst>
                          </p:cTn>
                        </p:par>
                      </p:childTnLst>
                    </p:cTn>
                  </p:par>
                </p:childTnLst>
              </p:cTn>
              <p:nextCondLst>
                <p:cond delay="0" evt="onClick">
                  <p:tgtEl>
                    <p:spTgt spid="1198"/>
                  </p:tgtEl>
                </p:cond>
              </p:nextCondLst>
            </p:seq>
            <p:video fullScrn="0">
              <p:cMediaNode mute="0" showWhenStopped="1" numSld="1" vol="80000">
                <p:cTn id="56" fill="hold" display="0">
                  <p:stCondLst>
                    <p:cond delay="indefinite"/>
                  </p:stCondLst>
                </p:cTn>
                <p:tgtEl>
                  <p:spTgt spid="1199"/>
                </p:tgtEl>
              </p:cMediaNode>
            </p:video>
            <p:seq concurrent="1" prevAc="none" nextAc="seek">
              <p:cTn id="57" evtFilter="cancelBubble" nodeType="interactiveSeq" restart="whenNotActive" fill="hold">
                <p:stCondLst>
                  <p:cond delay="0" evt="onClick">
                    <p:tgtEl>
                      <p:spTgt spid="1199"/>
                    </p:tgtEl>
                  </p:cond>
                </p:stCondLst>
                <p:endSync delay="0" evt="end">
                  <p:rtn val="all"/>
                </p:endSync>
                <p:childTnLst>
                  <p:par>
                    <p:cTn id="58" fill="hold">
                      <p:stCondLst>
                        <p:cond delay="0"/>
                      </p:stCondLst>
                      <p:childTnLst>
                        <p:par>
                          <p:cTn id="59" fill="hold">
                            <p:stCondLst>
                              <p:cond delay="0"/>
                            </p:stCondLst>
                            <p:childTnLst>
                              <p:par>
                                <p:cTn id="60" presetClass="mediacall" nodeType="clickEffect" presetSubtype="0" presetID="2" fill="hold">
                                  <p:stCondLst>
                                    <p:cond delay="0"/>
                                  </p:stCondLst>
                                  <p:childTnLst>
                                    <p:cmd type="call" cmd="togglePause">
                                      <p:cBhvr>
                                        <p:cTn id="61" dur="1" fill="hold"/>
                                        <p:tgtEl>
                                          <p:spTgt spid="1199"/>
                                        </p:tgtEl>
                                      </p:cBhvr>
                                    </p:cmd>
                                  </p:childTnLst>
                                </p:cTn>
                              </p:par>
                            </p:childTnLst>
                          </p:cTn>
                        </p:par>
                      </p:childTnLst>
                    </p:cTn>
                  </p:par>
                </p:childTnLst>
              </p:cTn>
              <p:nextCondLst>
                <p:cond delay="0" evt="onClick">
                  <p:tgtEl>
                    <p:spTgt spid="1199"/>
                  </p:tgtEl>
                </p:cond>
              </p:nextCondLst>
            </p:seq>
          </p:childTnLst>
        </p:cTn>
      </p:par>
    </p:tnLst>
    <p:bldLst>
      <p:bldP build="whole" bldLvl="1" animBg="1" rev="0" advAuto="0" spid="1202" grpId="6"/>
      <p:bldP build="whole" bldLvl="1" animBg="1" rev="0" advAuto="0" spid="1201" grpId="4"/>
      <p:bldP build="whole" bldLvl="1" animBg="1" rev="0" advAuto="0" spid="1200" grpId="2"/>
      <p:bldP build="whole" bldLvl="1" animBg="1" rev="0" advAuto="0" spid="1203" grpId="10"/>
      <p:bldP build="whole" bldLvl="1" animBg="1" rev="0" advAuto="0" spid="1202" grpId="9"/>
      <p:bldP build="whole" bldLvl="1" animBg="1" rev="0" advAuto="0" spid="1201" grpId="8"/>
      <p:bldP build="whole" bldLvl="1" animBg="1" rev="0" advAuto="0" spid="1200" grpId="7"/>
    </p:bldLst>
  </p:timing>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07" name="Picture 2" descr="Picture 2"/>
          <p:cNvPicPr>
            <a:picLocks noChangeAspect="1"/>
          </p:cNvPicPr>
          <p:nvPr/>
        </p:nvPicPr>
        <p:blipFill>
          <a:blip r:embed="rId2">
            <a:extLst/>
          </a:blip>
          <a:stretch>
            <a:fillRect/>
          </a:stretch>
        </p:blipFill>
        <p:spPr>
          <a:xfrm>
            <a:off x="0" y="-11826"/>
            <a:ext cx="12192000" cy="7134522"/>
          </a:xfrm>
          <a:prstGeom prst="rect">
            <a:avLst/>
          </a:prstGeom>
          <a:ln w="12700">
            <a:miter lim="400000"/>
          </a:ln>
        </p:spPr>
      </p:pic>
      <p:pic>
        <p:nvPicPr>
          <p:cNvPr id="1208" name="Picture 1" descr="Picture 1"/>
          <p:cNvPicPr>
            <a:picLocks noChangeAspect="1"/>
          </p:cNvPicPr>
          <p:nvPr/>
        </p:nvPicPr>
        <p:blipFill>
          <a:blip r:embed="rId3">
            <a:extLst/>
          </a:blip>
          <a:stretch>
            <a:fillRect/>
          </a:stretch>
        </p:blipFill>
        <p:spPr>
          <a:xfrm>
            <a:off x="-79401" y="-16312"/>
            <a:ext cx="11595101" cy="1778001"/>
          </a:xfrm>
          <a:prstGeom prst="rect">
            <a:avLst/>
          </a:prstGeom>
          <a:ln w="12700">
            <a:miter lim="400000"/>
          </a:ln>
        </p:spPr>
      </p:pic>
      <p:graphicFrame>
        <p:nvGraphicFramePr>
          <p:cNvPr id="1209" name="Table 7"/>
          <p:cNvGraphicFramePr/>
          <p:nvPr/>
        </p:nvGraphicFramePr>
        <p:xfrm>
          <a:off x="5054531" y="5239484"/>
          <a:ext cx="2144262" cy="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2144262"/>
              </a:tblGrid>
              <a:tr h="50800">
                <a:tc>
                  <a:txBody>
                    <a:bodyPr/>
                    <a:lstStyle/>
                    <a:p>
                      <a:pPr algn="ctr" defTabSz="914377">
                        <a:defRPr sz="1800"/>
                      </a:pPr>
                      <a:r>
                        <a:rPr b="1" sz="4800">
                          <a:solidFill>
                            <a:schemeClr val="accent4"/>
                          </a:solidFill>
                        </a:rPr>
                        <a:t>40</a:t>
                      </a:r>
                    </a:p>
                  </a:txBody>
                  <a:tcPr marL="45720" marR="45720" marT="45720" marB="45720" anchor="t" anchorCtr="0" horzOverflow="overflow">
                    <a:lnB w="38100">
                      <a:solidFill>
                        <a:srgbClr val="FFFFFF"/>
                      </a:solidFill>
                    </a:lnB>
                    <a:solidFill>
                      <a:srgbClr val="FFFFFF"/>
                    </a:solidFill>
                  </a:tcPr>
                </a:tc>
              </a:tr>
            </a:tbl>
          </a:graphicData>
        </a:graphic>
      </p:graphicFrame>
      <p:graphicFrame>
        <p:nvGraphicFramePr>
          <p:cNvPr id="1210" name="Table 4"/>
          <p:cNvGraphicFramePr/>
          <p:nvPr/>
        </p:nvGraphicFramePr>
        <p:xfrm>
          <a:off x="325485" y="1699051"/>
          <a:ext cx="4466561" cy="1188721"/>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612606"/>
                <a:gridCol w="1853954"/>
              </a:tblGrid>
              <a:tr h="50800">
                <a:tc>
                  <a:txBody>
                    <a:bodyPr/>
                    <a:lstStyle/>
                    <a:p>
                      <a:pPr algn="l">
                        <a:defRPr b="0" sz="1800">
                          <a:solidFill>
                            <a:srgbClr val="000000"/>
                          </a:solidFill>
                        </a:defRPr>
                      </a:pPr>
                      <a:r>
                        <a:rPr b="1" sz="4800">
                          <a:solidFill>
                            <a:srgbClr val="FFFFFF"/>
                          </a:solidFill>
                        </a:rPr>
                        <a:t>per unit</a:t>
                      </a:r>
                    </a:p>
                  </a:txBody>
                  <a:tcPr marL="45720" marR="45720" marT="45720" marB="45720" anchor="t" anchorCtr="0" horzOverflow="overflow">
                    <a:solidFill>
                      <a:srgbClr val="2F5597"/>
                    </a:solidFill>
                  </a:tcPr>
                </a:tc>
                <a:tc>
                  <a:txBody>
                    <a:bodyPr/>
                    <a:lstStyle/>
                    <a:p>
                      <a:pPr algn="ctr">
                        <a:defRPr b="0" sz="1800">
                          <a:solidFill>
                            <a:srgbClr val="000000"/>
                          </a:solidFill>
                        </a:defRPr>
                      </a:pPr>
                      <a:r>
                        <a:rPr b="1" sz="4800">
                          <a:solidFill>
                            <a:srgbClr val="FFFFFF"/>
                          </a:solidFill>
                        </a:rPr>
                        <a:t>NOW</a:t>
                      </a:r>
                    </a:p>
                  </a:txBody>
                  <a:tcPr marL="45720" marR="45720" marT="45720" marB="45720" anchor="t" anchorCtr="0" horzOverflow="overflow">
                    <a:solidFill>
                      <a:srgbClr val="2F5597"/>
                    </a:solidFill>
                  </a:tcPr>
                </a:tc>
              </a:tr>
              <a:tr h="396240">
                <a:tc>
                  <a:txBody>
                    <a:bodyPr/>
                    <a:lstStyle/>
                    <a:p>
                      <a:pPr algn="l">
                        <a:defRPr sz="1800"/>
                      </a:pPr>
                      <a:r>
                        <a:rPr b="1" sz="4800">
                          <a:solidFill>
                            <a:srgbClr val="FFFFFF"/>
                          </a:solidFill>
                        </a:rPr>
                        <a:t>REVENUE</a:t>
                      </a:r>
                    </a:p>
                  </a:txBody>
                  <a:tcPr marL="45720" marR="45720" marT="45720" marB="45720" anchor="t" anchorCtr="0" horzOverflow="overflow">
                    <a:solidFill>
                      <a:srgbClr val="2F5597"/>
                    </a:solidFill>
                  </a:tcPr>
                </a:tc>
                <a:tc>
                  <a:txBody>
                    <a:bodyPr/>
                    <a:lstStyle/>
                    <a:p>
                      <a:pPr algn="ctr">
                        <a:defRPr sz="1800"/>
                      </a:pPr>
                      <a:r>
                        <a:rPr b="1" sz="4800">
                          <a:solidFill>
                            <a:srgbClr val="00B050"/>
                          </a:solidFill>
                        </a:rPr>
                        <a:t>100</a:t>
                      </a:r>
                    </a:p>
                  </a:txBody>
                  <a:tcPr marL="45720" marR="45720" marT="45720" marB="45720" anchor="t" anchorCtr="0" horzOverflow="overflow">
                    <a:solidFill>
                      <a:srgbClr val="FFFFFF"/>
                    </a:solidFill>
                  </a:tcPr>
                </a:tc>
              </a:tr>
              <a:tr h="396240">
                <a:tc>
                  <a:txBody>
                    <a:bodyPr/>
                    <a:lstStyle/>
                    <a:p>
                      <a:pPr algn="l">
                        <a:defRPr sz="1800"/>
                      </a:pPr>
                      <a:r>
                        <a:rPr b="1" sz="4800">
                          <a:solidFill>
                            <a:srgbClr val="FFFFFF"/>
                          </a:solidFill>
                        </a:rPr>
                        <a:t>COSTS</a:t>
                      </a:r>
                    </a:p>
                  </a:txBody>
                  <a:tcPr marL="45720" marR="45720" marT="45720" marB="45720" anchor="t" anchorCtr="0" horzOverflow="overflow">
                    <a:solidFill>
                      <a:srgbClr val="2F5597"/>
                    </a:solidFill>
                  </a:tcPr>
                </a:tc>
                <a:tc>
                  <a:txBody>
                    <a:bodyPr/>
                    <a:lstStyle/>
                    <a:p>
                      <a:pPr algn="ctr">
                        <a:defRPr sz="1800"/>
                      </a:pPr>
                      <a:r>
                        <a:rPr b="1" sz="4800">
                          <a:solidFill>
                            <a:srgbClr val="00B050"/>
                          </a:solidFill>
                        </a:rPr>
                        <a:t>40</a:t>
                      </a:r>
                    </a:p>
                  </a:txBody>
                  <a:tcPr marL="45720" marR="45720" marT="45720" marB="45720" anchor="t" anchorCtr="0" horzOverflow="overflow">
                    <a:solidFill>
                      <a:srgbClr val="FFFFFF"/>
                    </a:solidFill>
                  </a:tcPr>
                </a:tc>
              </a:tr>
              <a:tr h="396240">
                <a:tc>
                  <a:txBody>
                    <a:bodyPr/>
                    <a:lstStyle/>
                    <a:p>
                      <a:pPr algn="l">
                        <a:defRPr sz="1800"/>
                      </a:pPr>
                      <a:r>
                        <a:rPr b="1" sz="4800">
                          <a:solidFill>
                            <a:srgbClr val="FFFFFF"/>
                          </a:solidFill>
                        </a:rPr>
                        <a:t>PROFIT</a:t>
                      </a:r>
                    </a:p>
                  </a:txBody>
                  <a:tcPr marL="45720" marR="45720" marT="45720" marB="45720" anchor="t" anchorCtr="0" horzOverflow="overflow">
                    <a:solidFill>
                      <a:srgbClr val="2F5597"/>
                    </a:solidFill>
                  </a:tcPr>
                </a:tc>
                <a:tc>
                  <a:txBody>
                    <a:bodyPr/>
                    <a:lstStyle/>
                    <a:p>
                      <a:pPr algn="ctr">
                        <a:defRPr sz="1800"/>
                      </a:pPr>
                      <a:r>
                        <a:rPr b="1" sz="4800">
                          <a:solidFill>
                            <a:srgbClr val="00B050"/>
                          </a:solidFill>
                        </a:rPr>
                        <a:t>60</a:t>
                      </a:r>
                    </a:p>
                  </a:txBody>
                  <a:tcPr marL="45720" marR="45720" marT="45720" marB="45720" anchor="t" anchorCtr="0" horzOverflow="overflow">
                    <a:solidFill>
                      <a:srgbClr val="FFFFFF"/>
                    </a:solidFill>
                  </a:tcPr>
                </a:tc>
              </a:tr>
            </a:tbl>
          </a:graphicData>
        </a:graphic>
      </p:graphicFrame>
      <p:graphicFrame>
        <p:nvGraphicFramePr>
          <p:cNvPr id="1211" name="Table 4"/>
          <p:cNvGraphicFramePr/>
          <p:nvPr/>
        </p:nvGraphicFramePr>
        <p:xfrm>
          <a:off x="5050104" y="1693341"/>
          <a:ext cx="2144263" cy="1188722"/>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144262"/>
              </a:tblGrid>
              <a:tr h="50800">
                <a:tc>
                  <a:txBody>
                    <a:bodyPr/>
                    <a:lstStyle/>
                    <a:p>
                      <a:pPr algn="ctr" defTabSz="914377">
                        <a:defRPr b="0" sz="1800">
                          <a:solidFill>
                            <a:srgbClr val="000000"/>
                          </a:solidFill>
                        </a:defRPr>
                      </a:pPr>
                      <a:r>
                        <a:rPr b="1" sz="4800">
                          <a:solidFill>
                            <a:srgbClr val="FFFFFF"/>
                          </a:solidFill>
                        </a:rPr>
                        <a:t>NEW </a:t>
                      </a:r>
                    </a:p>
                  </a:txBody>
                  <a:tcPr marL="45720" marR="45720" marT="45720" marB="45720" anchor="t" anchorCtr="0" horzOverflow="overflow">
                    <a:solidFill>
                      <a:srgbClr val="A9D18E"/>
                    </a:solidFill>
                  </a:tcPr>
                </a:tc>
              </a:tr>
              <a:tr h="396240">
                <a:tc>
                  <a:txBody>
                    <a:bodyPr/>
                    <a:lstStyle/>
                    <a:p>
                      <a:pPr algn="ctr">
                        <a:defRPr b="1" sz="4800">
                          <a:solidFill>
                            <a:srgbClr val="00B050"/>
                          </a:solidFill>
                        </a:defRPr>
                      </a:pPr>
                    </a:p>
                  </a:txBody>
                  <a:tcPr marL="45720" marR="45720" marT="45720" marB="45720" anchor="t" anchorCtr="0" horzOverflow="overflow">
                    <a:solidFill>
                      <a:srgbClr val="FFFFFF"/>
                    </a:solidFill>
                  </a:tcPr>
                </a:tc>
              </a:tr>
              <a:tr h="396240">
                <a:tc>
                  <a:txBody>
                    <a:bodyPr/>
                    <a:lstStyle/>
                    <a:p>
                      <a:pPr algn="ctr">
                        <a:defRPr sz="1800"/>
                      </a:pPr>
                      <a:r>
                        <a:rPr b="1" sz="4800">
                          <a:solidFill>
                            <a:srgbClr val="FF0000"/>
                          </a:solidFill>
                        </a:rPr>
                        <a:t>50</a:t>
                      </a:r>
                    </a:p>
                  </a:txBody>
                  <a:tcPr marL="45720" marR="45720" marT="45720" marB="45720" anchor="t" anchorCtr="0" horzOverflow="overflow">
                    <a:solidFill>
                      <a:srgbClr val="FFFFFF"/>
                    </a:solidFill>
                  </a:tcPr>
                </a:tc>
              </a:tr>
              <a:tr h="396240">
                <a:tc>
                  <a:txBody>
                    <a:bodyPr/>
                    <a:lstStyle/>
                    <a:p>
                      <a:pPr algn="ctr">
                        <a:defRPr b="1" sz="4800">
                          <a:solidFill>
                            <a:srgbClr val="00B050"/>
                          </a:solidFill>
                        </a:defRPr>
                      </a:pPr>
                    </a:p>
                  </a:txBody>
                  <a:tcPr marL="45720" marR="45720" marT="45720" marB="45720" anchor="t" anchorCtr="0" horzOverflow="overflow">
                    <a:solidFill>
                      <a:srgbClr val="FFFFFF"/>
                    </a:solidFill>
                  </a:tcPr>
                </a:tc>
              </a:tr>
            </a:tbl>
          </a:graphicData>
        </a:graphic>
      </p:graphicFrame>
      <p:graphicFrame>
        <p:nvGraphicFramePr>
          <p:cNvPr id="1212" name="Table 4"/>
          <p:cNvGraphicFramePr/>
          <p:nvPr/>
        </p:nvGraphicFramePr>
        <p:xfrm>
          <a:off x="325485" y="5233832"/>
          <a:ext cx="4466561" cy="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2600588"/>
                <a:gridCol w="1865972"/>
              </a:tblGrid>
              <a:tr h="50800">
                <a:tc>
                  <a:txBody>
                    <a:bodyPr/>
                    <a:lstStyle/>
                    <a:p>
                      <a:pPr algn="l" defTabSz="914377">
                        <a:defRPr sz="1800"/>
                      </a:pPr>
                      <a:r>
                        <a:rPr b="1" sz="4800">
                          <a:solidFill>
                            <a:srgbClr val="FFFFFF"/>
                          </a:solidFill>
                        </a:rPr>
                        <a:t> Profit %</a:t>
                      </a:r>
                    </a:p>
                  </a:txBody>
                  <a:tcPr marL="45720" marR="45720" marT="45720" marB="45720" anchor="t" anchorCtr="0" horzOverflow="overflow">
                    <a:lnB w="38100">
                      <a:solidFill>
                        <a:srgbClr val="FFFFFF"/>
                      </a:solidFill>
                    </a:lnB>
                    <a:solidFill>
                      <a:srgbClr val="2F5597"/>
                    </a:solidFill>
                  </a:tcPr>
                </a:tc>
                <a:tc>
                  <a:txBody>
                    <a:bodyPr/>
                    <a:lstStyle/>
                    <a:p>
                      <a:pPr algn="ctr" defTabSz="914377">
                        <a:defRPr sz="1800"/>
                      </a:pPr>
                      <a:r>
                        <a:rPr b="1" sz="4800">
                          <a:solidFill>
                            <a:srgbClr val="00B050"/>
                          </a:solidFill>
                        </a:rPr>
                        <a:t>60</a:t>
                      </a:r>
                    </a:p>
                  </a:txBody>
                  <a:tcPr marL="45720" marR="45720" marT="45720" marB="45720" anchor="t" anchorCtr="0" horzOverflow="overflow">
                    <a:lnB w="38100">
                      <a:solidFill>
                        <a:srgbClr val="FFFFFF"/>
                      </a:solidFill>
                    </a:lnB>
                    <a:solidFill>
                      <a:srgbClr val="FFFFFF"/>
                    </a:solidFill>
                  </a:tcPr>
                </a:tc>
              </a:tr>
            </a:tbl>
          </a:graphicData>
        </a:graphic>
      </p:graphicFrame>
      <p:graphicFrame>
        <p:nvGraphicFramePr>
          <p:cNvPr id="1213" name="Table 4"/>
          <p:cNvGraphicFramePr/>
          <p:nvPr/>
        </p:nvGraphicFramePr>
        <p:xfrm>
          <a:off x="5054832" y="1693341"/>
          <a:ext cx="2144263" cy="1188722"/>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144262"/>
              </a:tblGrid>
              <a:tr h="50800">
                <a:tc>
                  <a:txBody>
                    <a:bodyPr/>
                    <a:lstStyle/>
                    <a:p>
                      <a:pPr algn="ctr" defTabSz="914377">
                        <a:defRPr b="0" sz="1800">
                          <a:solidFill>
                            <a:srgbClr val="000000"/>
                          </a:solidFill>
                        </a:defRPr>
                      </a:pPr>
                      <a:r>
                        <a:rPr b="1" sz="4800">
                          <a:solidFill>
                            <a:srgbClr val="FFFFFF"/>
                          </a:solidFill>
                        </a:rPr>
                        <a:t>NEW </a:t>
                      </a:r>
                    </a:p>
                  </a:txBody>
                  <a:tcPr marL="45720" marR="45720" marT="45720" marB="45720" anchor="t" anchorCtr="0" horzOverflow="overflow">
                    <a:solidFill>
                      <a:srgbClr val="A9D18E"/>
                    </a:solidFill>
                  </a:tcPr>
                </a:tc>
              </a:tr>
              <a:tr h="396240">
                <a:tc>
                  <a:txBody>
                    <a:bodyPr/>
                    <a:lstStyle/>
                    <a:p>
                      <a:pPr algn="ctr">
                        <a:defRPr sz="1800"/>
                      </a:pPr>
                      <a:r>
                        <a:rPr b="1" sz="4800">
                          <a:solidFill>
                            <a:srgbClr val="92D050"/>
                          </a:solidFill>
                        </a:rPr>
                        <a:t>100</a:t>
                      </a:r>
                    </a:p>
                  </a:txBody>
                  <a:tcPr marL="45720" marR="45720" marT="45720" marB="45720" anchor="t" anchorCtr="0" horzOverflow="overflow">
                    <a:solidFill>
                      <a:srgbClr val="FFFFFF"/>
                    </a:solidFill>
                  </a:tcPr>
                </a:tc>
              </a:tr>
              <a:tr h="396240">
                <a:tc>
                  <a:txBody>
                    <a:bodyPr/>
                    <a:lstStyle/>
                    <a:p>
                      <a:pPr algn="ctr">
                        <a:defRPr sz="1800"/>
                      </a:pPr>
                      <a:r>
                        <a:rPr b="1" sz="4800">
                          <a:solidFill>
                            <a:srgbClr val="FF0000"/>
                          </a:solidFill>
                        </a:rPr>
                        <a:t>50</a:t>
                      </a:r>
                    </a:p>
                  </a:txBody>
                  <a:tcPr marL="45720" marR="45720" marT="45720" marB="45720" anchor="t" anchorCtr="0" horzOverflow="overflow">
                    <a:solidFill>
                      <a:srgbClr val="FFFFFF"/>
                    </a:solidFill>
                  </a:tcPr>
                </a:tc>
              </a:tr>
              <a:tr h="396240">
                <a:tc>
                  <a:txBody>
                    <a:bodyPr/>
                    <a:lstStyle/>
                    <a:p>
                      <a:pPr algn="ctr">
                        <a:defRPr sz="1800"/>
                      </a:pPr>
                      <a:r>
                        <a:rPr b="1" sz="4800">
                          <a:solidFill>
                            <a:srgbClr val="92D050"/>
                          </a:solidFill>
                        </a:rPr>
                        <a:t>40</a:t>
                      </a:r>
                    </a:p>
                  </a:txBody>
                  <a:tcPr marL="45720" marR="45720" marT="45720" marB="45720" anchor="t" anchorCtr="0" horzOverflow="overflow">
                    <a:solidFill>
                      <a:srgbClr val="FFFFFF"/>
                    </a:solidFill>
                  </a:tcPr>
                </a:tc>
              </a:tr>
            </a:tbl>
          </a:graphicData>
        </a:graphic>
      </p:graphicFrame>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10"/>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21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121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0" presetID="1" grpId="4" fill="hold">
                                  <p:stCondLst>
                                    <p:cond delay="0"/>
                                  </p:stCondLst>
                                  <p:iterate type="el" backwards="0">
                                    <p:tmAbs val="0"/>
                                  </p:iterate>
                                  <p:childTnLst>
                                    <p:set>
                                      <p:cBhvr>
                                        <p:cTn id="17" fill="hold"/>
                                        <p:tgtEl>
                                          <p:spTgt spid="1213"/>
                                        </p:tgtEl>
                                        <p:attrNameLst>
                                          <p:attrName>style.visibility</p:attrName>
                                        </p:attrNameLst>
                                      </p:cBhvr>
                                      <p:to>
                                        <p:strVal val="visible"/>
                                      </p:to>
                                    </p:set>
                                  </p:childTnLst>
                                </p:cTn>
                              </p:par>
                            </p:childTnLst>
                          </p:cTn>
                        </p:par>
                        <p:par>
                          <p:cTn id="18" fill="hold">
                            <p:stCondLst>
                              <p:cond delay="0"/>
                            </p:stCondLst>
                            <p:childTnLst>
                              <p:par>
                                <p:cTn id="19" presetClass="entr" nodeType="afterEffect" presetSubtype="0" presetID="1" grpId="5" fill="hold">
                                  <p:stCondLst>
                                    <p:cond delay="0"/>
                                  </p:stCondLst>
                                  <p:iterate type="el" backwards="0">
                                    <p:tmAbs val="0"/>
                                  </p:iterate>
                                  <p:childTnLst>
                                    <p:set>
                                      <p:cBhvr>
                                        <p:cTn id="20" fill="hold"/>
                                        <p:tgtEl>
                                          <p:spTgt spid="12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13" grpId="4"/>
      <p:bldP build="whole" bldLvl="1" animBg="1" rev="0" advAuto="0" spid="1211" grpId="3"/>
      <p:bldP build="whole" bldLvl="1" animBg="1" rev="0" advAuto="0" spid="1209" grpId="5"/>
      <p:bldP build="whole" bldLvl="1" animBg="1" rev="0" advAuto="0" spid="1212" grpId="2"/>
      <p:bldP build="whole" bldLvl="1" animBg="1" rev="0" advAuto="0" spid="1210" grpId="1"/>
    </p:bldLst>
  </p:timing>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15" name="Picture 2" descr="Picture 2"/>
          <p:cNvPicPr>
            <a:picLocks noChangeAspect="1"/>
          </p:cNvPicPr>
          <p:nvPr/>
        </p:nvPicPr>
        <p:blipFill>
          <a:blip r:embed="rId3">
            <a:extLst/>
          </a:blip>
          <a:stretch>
            <a:fillRect/>
          </a:stretch>
        </p:blipFill>
        <p:spPr>
          <a:xfrm>
            <a:off x="0" y="-11826"/>
            <a:ext cx="12192000" cy="7134522"/>
          </a:xfrm>
          <a:prstGeom prst="rect">
            <a:avLst/>
          </a:prstGeom>
          <a:ln w="12700">
            <a:miter lim="400000"/>
          </a:ln>
        </p:spPr>
      </p:pic>
      <p:pic>
        <p:nvPicPr>
          <p:cNvPr id="1216" name="Picture 1" descr="Picture 1"/>
          <p:cNvPicPr>
            <a:picLocks noChangeAspect="1"/>
          </p:cNvPicPr>
          <p:nvPr/>
        </p:nvPicPr>
        <p:blipFill>
          <a:blip r:embed="rId4">
            <a:extLst/>
          </a:blip>
          <a:stretch>
            <a:fillRect/>
          </a:stretch>
        </p:blipFill>
        <p:spPr>
          <a:xfrm>
            <a:off x="-167346" y="-171371"/>
            <a:ext cx="11595101" cy="1778001"/>
          </a:xfrm>
          <a:prstGeom prst="rect">
            <a:avLst/>
          </a:prstGeom>
          <a:ln w="12700">
            <a:miter lim="400000"/>
          </a:ln>
        </p:spPr>
      </p:pic>
      <p:graphicFrame>
        <p:nvGraphicFramePr>
          <p:cNvPr id="1217" name="Table 4"/>
          <p:cNvGraphicFramePr/>
          <p:nvPr/>
        </p:nvGraphicFramePr>
        <p:xfrm>
          <a:off x="9968344" y="1688676"/>
          <a:ext cx="1842854" cy="1188722"/>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842853"/>
              </a:tblGrid>
              <a:tr h="50800">
                <a:tc>
                  <a:txBody>
                    <a:bodyPr/>
                    <a:lstStyle/>
                    <a:p>
                      <a:pPr algn="ctr" defTabSz="914377">
                        <a:defRPr b="0" sz="1800">
                          <a:solidFill>
                            <a:srgbClr val="000000"/>
                          </a:solidFill>
                        </a:defRPr>
                      </a:pPr>
                      <a:r>
                        <a:rPr b="1" sz="4800">
                          <a:solidFill>
                            <a:srgbClr val="FFFFFF"/>
                          </a:solidFill>
                        </a:rPr>
                        <a:t>NOW</a:t>
                      </a:r>
                    </a:p>
                  </a:txBody>
                  <a:tcPr marL="45720" marR="45720" marT="45720" marB="45720" anchor="t" anchorCtr="0" horzOverflow="overflow">
                    <a:solidFill>
                      <a:srgbClr val="00B050"/>
                    </a:solidFill>
                  </a:tcPr>
                </a:tc>
              </a:tr>
              <a:tr h="396240">
                <a:tc>
                  <a:txBody>
                    <a:bodyPr/>
                    <a:lstStyle/>
                    <a:p>
                      <a:pPr algn="ctr">
                        <a:defRPr sz="1800"/>
                      </a:pPr>
                      <a:r>
                        <a:rPr b="1" sz="4800">
                          <a:solidFill>
                            <a:srgbClr val="00B050"/>
                          </a:solidFill>
                        </a:rPr>
                        <a:t>100</a:t>
                      </a:r>
                    </a:p>
                  </a:txBody>
                  <a:tcPr marL="45720" marR="45720" marT="45720" marB="45720" anchor="t" anchorCtr="0" horzOverflow="overflow">
                    <a:solidFill>
                      <a:srgbClr val="FFFFFF"/>
                    </a:solidFill>
                  </a:tcPr>
                </a:tc>
              </a:tr>
              <a:tr h="396240">
                <a:tc>
                  <a:txBody>
                    <a:bodyPr/>
                    <a:lstStyle/>
                    <a:p>
                      <a:pPr algn="ctr">
                        <a:defRPr sz="1800"/>
                      </a:pPr>
                      <a:r>
                        <a:rPr b="1" sz="4800">
                          <a:solidFill>
                            <a:srgbClr val="00B050"/>
                          </a:solidFill>
                        </a:rPr>
                        <a:t>40</a:t>
                      </a:r>
                    </a:p>
                  </a:txBody>
                  <a:tcPr marL="45720" marR="45720" marT="45720" marB="45720" anchor="t" anchorCtr="0" horzOverflow="overflow">
                    <a:solidFill>
                      <a:srgbClr val="FFFFFF"/>
                    </a:solidFill>
                  </a:tcPr>
                </a:tc>
              </a:tr>
              <a:tr h="396240">
                <a:tc>
                  <a:txBody>
                    <a:bodyPr/>
                    <a:lstStyle/>
                    <a:p>
                      <a:pPr algn="ctr">
                        <a:defRPr sz="1800"/>
                      </a:pPr>
                      <a:r>
                        <a:rPr b="1" sz="4800">
                          <a:solidFill>
                            <a:srgbClr val="00B050"/>
                          </a:solidFill>
                        </a:rPr>
                        <a:t>60</a:t>
                      </a:r>
                    </a:p>
                  </a:txBody>
                  <a:tcPr marL="45720" marR="45720" marT="45720" marB="45720" anchor="t" anchorCtr="0" horzOverflow="overflow">
                    <a:solidFill>
                      <a:srgbClr val="FFFFFF"/>
                    </a:solidFill>
                  </a:tcPr>
                </a:tc>
              </a:tr>
            </a:tbl>
          </a:graphicData>
        </a:graphic>
      </p:graphicFrame>
      <p:graphicFrame>
        <p:nvGraphicFramePr>
          <p:cNvPr id="1218" name="Table 9"/>
          <p:cNvGraphicFramePr/>
          <p:nvPr/>
        </p:nvGraphicFramePr>
        <p:xfrm>
          <a:off x="9968344" y="5229109"/>
          <a:ext cx="1842855" cy="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1842854"/>
              </a:tblGrid>
              <a:tr h="50800">
                <a:tc>
                  <a:txBody>
                    <a:bodyPr/>
                    <a:lstStyle/>
                    <a:p>
                      <a:pPr algn="ctr" defTabSz="914377">
                        <a:defRPr sz="1800"/>
                      </a:pPr>
                      <a:r>
                        <a:rPr b="1" sz="4800">
                          <a:solidFill>
                            <a:srgbClr val="00B050"/>
                          </a:solidFill>
                        </a:rPr>
                        <a:t>60</a:t>
                      </a:r>
                    </a:p>
                  </a:txBody>
                  <a:tcPr marL="45720" marR="45720" marT="45720" marB="45720" anchor="t" anchorCtr="0" horzOverflow="overflow">
                    <a:lnB w="38100">
                      <a:solidFill>
                        <a:srgbClr val="FFFFFF"/>
                      </a:solidFill>
                    </a:lnB>
                    <a:solidFill>
                      <a:srgbClr val="FFFFFF"/>
                    </a:solidFill>
                  </a:tcPr>
                </a:tc>
              </a:tr>
            </a:tbl>
          </a:graphicData>
        </a:graphic>
      </p:graphicFrame>
      <p:graphicFrame>
        <p:nvGraphicFramePr>
          <p:cNvPr id="1219" name="Table 4"/>
          <p:cNvGraphicFramePr/>
          <p:nvPr/>
        </p:nvGraphicFramePr>
        <p:xfrm>
          <a:off x="325485" y="1699051"/>
          <a:ext cx="2612608" cy="1188721"/>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612606"/>
              </a:tblGrid>
              <a:tr h="50800">
                <a:tc>
                  <a:txBody>
                    <a:bodyPr/>
                    <a:lstStyle/>
                    <a:p>
                      <a:pPr algn="l">
                        <a:defRPr b="0" sz="1800">
                          <a:solidFill>
                            <a:srgbClr val="000000"/>
                          </a:solidFill>
                        </a:defRPr>
                      </a:pPr>
                      <a:r>
                        <a:rPr b="1" sz="4800">
                          <a:solidFill>
                            <a:srgbClr val="FFFFFF"/>
                          </a:solidFill>
                        </a:rPr>
                        <a:t>per unit</a:t>
                      </a:r>
                    </a:p>
                  </a:txBody>
                  <a:tcPr marL="45720" marR="45720" marT="45720" marB="45720" anchor="t" anchorCtr="0" horzOverflow="overflow">
                    <a:solidFill>
                      <a:srgbClr val="2F5597"/>
                    </a:solidFill>
                  </a:tcPr>
                </a:tc>
              </a:tr>
              <a:tr h="396240">
                <a:tc>
                  <a:txBody>
                    <a:bodyPr/>
                    <a:lstStyle/>
                    <a:p>
                      <a:pPr algn="l">
                        <a:defRPr sz="1800"/>
                      </a:pPr>
                      <a:r>
                        <a:rPr b="1" sz="4800">
                          <a:solidFill>
                            <a:srgbClr val="FFFFFF"/>
                          </a:solidFill>
                        </a:rPr>
                        <a:t>REVENUE</a:t>
                      </a:r>
                    </a:p>
                  </a:txBody>
                  <a:tcPr marL="45720" marR="45720" marT="45720" marB="45720" anchor="t" anchorCtr="0" horzOverflow="overflow">
                    <a:solidFill>
                      <a:srgbClr val="2F5597"/>
                    </a:solidFill>
                  </a:tcPr>
                </a:tc>
              </a:tr>
              <a:tr h="396240">
                <a:tc>
                  <a:txBody>
                    <a:bodyPr/>
                    <a:lstStyle/>
                    <a:p>
                      <a:pPr algn="l">
                        <a:defRPr sz="1800"/>
                      </a:pPr>
                      <a:r>
                        <a:rPr b="1" sz="4800">
                          <a:solidFill>
                            <a:srgbClr val="FFFFFF"/>
                          </a:solidFill>
                        </a:rPr>
                        <a:t>COSTS</a:t>
                      </a:r>
                    </a:p>
                  </a:txBody>
                  <a:tcPr marL="45720" marR="45720" marT="45720" marB="45720" anchor="t" anchorCtr="0" horzOverflow="overflow">
                    <a:solidFill>
                      <a:srgbClr val="2F5597"/>
                    </a:solidFill>
                  </a:tcPr>
                </a:tc>
              </a:tr>
              <a:tr h="396240">
                <a:tc>
                  <a:txBody>
                    <a:bodyPr/>
                    <a:lstStyle/>
                    <a:p>
                      <a:pPr algn="l">
                        <a:defRPr sz="1800"/>
                      </a:pPr>
                      <a:r>
                        <a:rPr b="1" sz="4800">
                          <a:solidFill>
                            <a:srgbClr val="FFFFFF"/>
                          </a:solidFill>
                        </a:rPr>
                        <a:t>PROFIT</a:t>
                      </a:r>
                    </a:p>
                  </a:txBody>
                  <a:tcPr marL="45720" marR="45720" marT="45720" marB="45720" anchor="t" anchorCtr="0" horzOverflow="overflow">
                    <a:solidFill>
                      <a:srgbClr val="2F5597"/>
                    </a:solidFill>
                  </a:tcPr>
                </a:tc>
              </a:tr>
            </a:tbl>
          </a:graphicData>
        </a:graphic>
      </p:graphicFrame>
      <p:graphicFrame>
        <p:nvGraphicFramePr>
          <p:cNvPr id="1220" name="Table 4"/>
          <p:cNvGraphicFramePr/>
          <p:nvPr/>
        </p:nvGraphicFramePr>
        <p:xfrm>
          <a:off x="325485" y="5233832"/>
          <a:ext cx="2600589" cy="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2600588"/>
              </a:tblGrid>
              <a:tr h="50800">
                <a:tc>
                  <a:txBody>
                    <a:bodyPr/>
                    <a:lstStyle/>
                    <a:p>
                      <a:pPr algn="ctr" defTabSz="914377">
                        <a:defRPr sz="1800"/>
                      </a:pPr>
                      <a:r>
                        <a:rPr b="1" sz="4800">
                          <a:solidFill>
                            <a:srgbClr val="FFFFFF"/>
                          </a:solidFill>
                        </a:rPr>
                        <a:t> Profit %</a:t>
                      </a:r>
                    </a:p>
                  </a:txBody>
                  <a:tcPr marL="45720" marR="45720" marT="45720" marB="45720" anchor="t" anchorCtr="0" horzOverflow="overflow">
                    <a:lnB w="38100">
                      <a:solidFill>
                        <a:srgbClr val="FFFFFF"/>
                      </a:solidFill>
                    </a:lnB>
                    <a:solidFill>
                      <a:srgbClr val="2F5597"/>
                    </a:solidFill>
                  </a:tcPr>
                </a:tc>
              </a:tr>
            </a:tbl>
          </a:graphicData>
        </a:graphic>
      </p:graphicFrame>
      <p:graphicFrame>
        <p:nvGraphicFramePr>
          <p:cNvPr id="1221" name="Table 11"/>
          <p:cNvGraphicFramePr/>
          <p:nvPr/>
        </p:nvGraphicFramePr>
        <p:xfrm>
          <a:off x="5304309" y="1697473"/>
          <a:ext cx="4456571" cy="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4456570"/>
              </a:tblGrid>
              <a:tr h="50800">
                <a:tc>
                  <a:txBody>
                    <a:bodyPr/>
                    <a:lstStyle/>
                    <a:p>
                      <a:pPr algn="ctr">
                        <a:defRPr sz="1800"/>
                      </a:pPr>
                      <a:r>
                        <a:rPr b="1" sz="3600">
                          <a:solidFill>
                            <a:srgbClr val="FFFFFF"/>
                          </a:solidFill>
                        </a:rPr>
                        <a:t>SOLAR COST DECLINE</a:t>
                      </a:r>
                    </a:p>
                  </a:txBody>
                  <a:tcPr marL="45720" marR="45720" marT="45720" marB="45720" anchor="t" anchorCtr="0" horzOverflow="overflow">
                    <a:lnB w="38100">
                      <a:solidFill>
                        <a:srgbClr val="FFFFFF"/>
                      </a:solidFill>
                    </a:lnB>
                    <a:solidFill>
                      <a:srgbClr val="2F5597"/>
                    </a:solidFill>
                  </a:tcPr>
                </a:tc>
              </a:tr>
            </a:tbl>
          </a:graphicData>
        </a:graphic>
      </p:graphicFrame>
      <p:sp>
        <p:nvSpPr>
          <p:cNvPr id="1222" name="Rectangle 13"/>
          <p:cNvSpPr/>
          <p:nvPr/>
        </p:nvSpPr>
        <p:spPr>
          <a:xfrm>
            <a:off x="5285259" y="2514599"/>
            <a:ext cx="4466561" cy="2465918"/>
          </a:xfrm>
          <a:prstGeom prst="rect">
            <a:avLst/>
          </a:prstGeom>
          <a:solidFill>
            <a:srgbClr val="FFFFFF"/>
          </a:solidFill>
          <a:ln w="50800">
            <a:solidFill>
              <a:srgbClr val="32538F"/>
            </a:solidFill>
            <a:miter/>
          </a:ln>
        </p:spPr>
        <p:txBody>
          <a:bodyPr lIns="45719" rIns="45719" anchor="ctr"/>
          <a:lstStyle/>
          <a:p>
            <a:pPr algn="ctr">
              <a:defRPr>
                <a:solidFill>
                  <a:srgbClr val="FFFFFF"/>
                </a:solidFill>
              </a:defRPr>
            </a:pPr>
          </a:p>
        </p:txBody>
      </p:sp>
      <p:pic>
        <p:nvPicPr>
          <p:cNvPr id="1223" name="Picture 6" descr="Picture 6"/>
          <p:cNvPicPr>
            <a:picLocks noChangeAspect="1"/>
          </p:cNvPicPr>
          <p:nvPr/>
        </p:nvPicPr>
        <p:blipFill>
          <a:blip r:embed="rId5">
            <a:extLst/>
          </a:blip>
          <a:stretch>
            <a:fillRect/>
          </a:stretch>
        </p:blipFill>
        <p:spPr>
          <a:xfrm>
            <a:off x="5456697" y="4451229"/>
            <a:ext cx="4152901" cy="508001"/>
          </a:xfrm>
          <a:prstGeom prst="rect">
            <a:avLst/>
          </a:prstGeom>
          <a:ln w="12700">
            <a:miter lim="400000"/>
          </a:ln>
        </p:spPr>
      </p:pic>
      <p:sp>
        <p:nvSpPr>
          <p:cNvPr id="1224" name="Ink 18"/>
          <p:cNvSpPr/>
          <p:nvPr/>
        </p:nvSpPr>
        <p:spPr>
          <a:xfrm>
            <a:off x="5354775" y="2737598"/>
            <a:ext cx="4355280" cy="1580409"/>
          </a:xfrm>
          <a:prstGeom prst="rect">
            <a:avLst/>
          </a:prstGeom>
          <a:ln w="12700">
            <a:miter lim="400000"/>
          </a:ln>
        </p:spPr>
        <p:txBody>
          <a:bodyPr lIns="45719" rIns="45719" anchor="ctr"/>
          <a:lstStyle/>
          <a:p>
            <a:pPr/>
          </a:p>
        </p:txBody>
      </p:sp>
      <p:graphicFrame>
        <p:nvGraphicFramePr>
          <p:cNvPr id="1225" name="Table 14"/>
          <p:cNvGraphicFramePr/>
          <p:nvPr/>
        </p:nvGraphicFramePr>
        <p:xfrm>
          <a:off x="3035231" y="5239484"/>
          <a:ext cx="2144262" cy="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2144262"/>
              </a:tblGrid>
              <a:tr h="50800">
                <a:tc>
                  <a:txBody>
                    <a:bodyPr/>
                    <a:lstStyle/>
                    <a:p>
                      <a:pPr algn="ctr" defTabSz="914377">
                        <a:defRPr sz="1800"/>
                      </a:pPr>
                      <a:r>
                        <a:rPr b="1" sz="4800">
                          <a:solidFill>
                            <a:schemeClr val="accent4"/>
                          </a:solidFill>
                        </a:rPr>
                        <a:t>40</a:t>
                      </a:r>
                    </a:p>
                  </a:txBody>
                  <a:tcPr marL="45720" marR="45720" marT="45720" marB="45720" anchor="t" anchorCtr="0" horzOverflow="overflow">
                    <a:lnB w="38100">
                      <a:solidFill>
                        <a:srgbClr val="FFFFFF"/>
                      </a:solidFill>
                    </a:lnB>
                    <a:solidFill>
                      <a:srgbClr val="FFFFFF"/>
                    </a:solidFill>
                  </a:tcPr>
                </a:tc>
              </a:tr>
            </a:tbl>
          </a:graphicData>
        </a:graphic>
      </p:graphicFrame>
      <p:graphicFrame>
        <p:nvGraphicFramePr>
          <p:cNvPr id="1226" name="Table 4"/>
          <p:cNvGraphicFramePr/>
          <p:nvPr/>
        </p:nvGraphicFramePr>
        <p:xfrm>
          <a:off x="3032866" y="1699051"/>
          <a:ext cx="2144262" cy="1188721"/>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144262"/>
              </a:tblGrid>
              <a:tr h="50800">
                <a:tc>
                  <a:txBody>
                    <a:bodyPr/>
                    <a:lstStyle/>
                    <a:p>
                      <a:pPr algn="ctr" defTabSz="914377">
                        <a:defRPr b="0" sz="1800">
                          <a:solidFill>
                            <a:srgbClr val="000000"/>
                          </a:solidFill>
                        </a:defRPr>
                      </a:pPr>
                      <a:r>
                        <a:rPr b="1" sz="4800">
                          <a:solidFill>
                            <a:srgbClr val="FFFFFF"/>
                          </a:solidFill>
                        </a:rPr>
                        <a:t>NEW </a:t>
                      </a:r>
                    </a:p>
                  </a:txBody>
                  <a:tcPr marL="45720" marR="45720" marT="45720" marB="45720" anchor="t" anchorCtr="0" horzOverflow="overflow">
                    <a:solidFill>
                      <a:srgbClr val="A9D18E"/>
                    </a:solidFill>
                  </a:tcPr>
                </a:tc>
              </a:tr>
              <a:tr h="396240">
                <a:tc>
                  <a:txBody>
                    <a:bodyPr/>
                    <a:lstStyle/>
                    <a:p>
                      <a:pPr algn="ctr">
                        <a:defRPr sz="1800"/>
                      </a:pPr>
                      <a:r>
                        <a:rPr b="1" sz="4800">
                          <a:solidFill>
                            <a:srgbClr val="92D050"/>
                          </a:solidFill>
                        </a:rPr>
                        <a:t>100</a:t>
                      </a:r>
                    </a:p>
                  </a:txBody>
                  <a:tcPr marL="45720" marR="45720" marT="45720" marB="45720" anchor="t" anchorCtr="0" horzOverflow="overflow">
                    <a:solidFill>
                      <a:srgbClr val="FFFFFF"/>
                    </a:solidFill>
                  </a:tcPr>
                </a:tc>
              </a:tr>
              <a:tr h="396240">
                <a:tc>
                  <a:txBody>
                    <a:bodyPr/>
                    <a:lstStyle/>
                    <a:p>
                      <a:pPr algn="ctr">
                        <a:defRPr sz="1800"/>
                      </a:pPr>
                      <a:r>
                        <a:rPr b="1" sz="4800">
                          <a:solidFill>
                            <a:srgbClr val="FF0000"/>
                          </a:solidFill>
                        </a:rPr>
                        <a:t>50</a:t>
                      </a:r>
                    </a:p>
                  </a:txBody>
                  <a:tcPr marL="45720" marR="45720" marT="45720" marB="45720" anchor="t" anchorCtr="0" horzOverflow="overflow">
                    <a:solidFill>
                      <a:srgbClr val="FFFFFF"/>
                    </a:solidFill>
                  </a:tcPr>
                </a:tc>
              </a:tr>
              <a:tr h="396240">
                <a:tc>
                  <a:txBody>
                    <a:bodyPr/>
                    <a:lstStyle/>
                    <a:p>
                      <a:pPr algn="ctr">
                        <a:defRPr sz="1800"/>
                      </a:pPr>
                      <a:r>
                        <a:rPr b="1" sz="4800">
                          <a:solidFill>
                            <a:srgbClr val="92D050"/>
                          </a:solidFill>
                        </a:rPr>
                        <a:t>40</a:t>
                      </a:r>
                    </a:p>
                  </a:txBody>
                  <a:tcPr marL="45720" marR="45720" marT="45720" marB="45720" anchor="t" anchorCtr="0" horzOverflow="overflow">
                    <a:solidFill>
                      <a:srgbClr val="FFFFFF"/>
                    </a:solidFill>
                  </a:tcPr>
                </a:tc>
              </a:tr>
            </a:tbl>
          </a:graphicData>
        </a:graphic>
      </p:graphicFrame>
      <p:grpSp>
        <p:nvGrpSpPr>
          <p:cNvPr id="1232" name="Group 16"/>
          <p:cNvGrpSpPr/>
          <p:nvPr/>
        </p:nvGrpSpPr>
        <p:grpSpPr>
          <a:xfrm>
            <a:off x="5585545" y="2536841"/>
            <a:ext cx="4749943" cy="1631514"/>
            <a:chOff x="0" y="0"/>
            <a:chExt cx="4749942" cy="1631513"/>
          </a:xfrm>
        </p:grpSpPr>
        <p:sp>
          <p:nvSpPr>
            <p:cNvPr id="1227" name="TextBox 22"/>
            <p:cNvSpPr txBox="1"/>
            <p:nvPr/>
          </p:nvSpPr>
          <p:spPr>
            <a:xfrm>
              <a:off x="3047988" y="1239044"/>
              <a:ext cx="1379899" cy="3924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b="1" sz="2400">
                  <a:solidFill>
                    <a:srgbClr val="00B050"/>
                  </a:solidFill>
                </a:defRPr>
              </a:pPr>
              <a:r>
                <a:t>40</a:t>
              </a:r>
              <a:r>
                <a:rPr b="0" sz="1800">
                  <a:solidFill>
                    <a:srgbClr val="000000"/>
                  </a:solidFill>
                </a:rPr>
                <a:t> ($2.66)</a:t>
              </a:r>
            </a:p>
          </p:txBody>
        </p:sp>
        <p:sp>
          <p:nvSpPr>
            <p:cNvPr id="1228" name="TextBox 21"/>
            <p:cNvSpPr txBox="1"/>
            <p:nvPr/>
          </p:nvSpPr>
          <p:spPr>
            <a:xfrm>
              <a:off x="0" y="81668"/>
              <a:ext cx="1478832" cy="3924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b="1" sz="2400">
                  <a:solidFill>
                    <a:srgbClr val="FF0000"/>
                  </a:solidFill>
                </a:defRPr>
              </a:pPr>
              <a:r>
                <a:t>50</a:t>
              </a:r>
              <a:r>
                <a:rPr b="0" sz="1800">
                  <a:solidFill>
                    <a:srgbClr val="000000"/>
                  </a:solidFill>
                </a:rPr>
                <a:t> ($3.18)</a:t>
              </a:r>
            </a:p>
          </p:txBody>
        </p:sp>
        <p:grpSp>
          <p:nvGrpSpPr>
            <p:cNvPr id="1231" name="Group 7"/>
            <p:cNvGrpSpPr/>
            <p:nvPr/>
          </p:nvGrpSpPr>
          <p:grpSpPr>
            <a:xfrm>
              <a:off x="2334820" y="0"/>
              <a:ext cx="2415123" cy="1230295"/>
              <a:chOff x="0" y="0"/>
              <a:chExt cx="2415122" cy="1230294"/>
            </a:xfrm>
          </p:grpSpPr>
          <p:sp>
            <p:nvSpPr>
              <p:cNvPr id="1229" name="TextBox 23"/>
              <p:cNvSpPr txBox="1"/>
              <p:nvPr/>
            </p:nvSpPr>
            <p:spPr>
              <a:xfrm>
                <a:off x="207150" y="0"/>
                <a:ext cx="2207973" cy="2807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400"/>
                </a:lvl1pPr>
              </a:lstStyle>
              <a:p>
                <a:pPr/>
                <a:r>
                  <a:t>Index (gross $/watt)</a:t>
                </a:r>
              </a:p>
            </p:txBody>
          </p:sp>
          <p:pic>
            <p:nvPicPr>
              <p:cNvPr id="1230" name="Picture 2" descr="Picture 2"/>
              <p:cNvPicPr>
                <a:picLocks noChangeAspect="1"/>
              </p:cNvPicPr>
              <p:nvPr/>
            </p:nvPicPr>
            <p:blipFill>
              <a:blip r:embed="rId6">
                <a:extLst/>
              </a:blip>
              <a:stretch>
                <a:fillRect/>
              </a:stretch>
            </p:blipFill>
            <p:spPr>
              <a:xfrm>
                <a:off x="0" y="262181"/>
                <a:ext cx="1712814" cy="968114"/>
              </a:xfrm>
              <a:prstGeom prst="rect">
                <a:avLst/>
              </a:prstGeom>
              <a:ln w="12700" cap="flat">
                <a:noFill/>
                <a:miter lim="400000"/>
              </a:ln>
              <a:effectLst/>
            </p:spPr>
          </p:pic>
        </p:grpSp>
      </p:grpSp>
      <p:graphicFrame>
        <p:nvGraphicFramePr>
          <p:cNvPr id="1233" name="Table 5"/>
          <p:cNvGraphicFramePr/>
          <p:nvPr/>
        </p:nvGraphicFramePr>
        <p:xfrm>
          <a:off x="5304309" y="1708307"/>
          <a:ext cx="4456571" cy="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4456570"/>
              </a:tblGrid>
              <a:tr h="50800">
                <a:tc>
                  <a:txBody>
                    <a:bodyPr/>
                    <a:lstStyle/>
                    <a:p>
                      <a:pPr algn="ctr">
                        <a:defRPr sz="1800"/>
                      </a:pPr>
                      <a:r>
                        <a:rPr b="1" sz="3600">
                          <a:solidFill>
                            <a:srgbClr val="FFFFFF"/>
                          </a:solidFill>
                        </a:rPr>
                        <a:t>WRIGHTS LAW</a:t>
                      </a:r>
                    </a:p>
                  </a:txBody>
                  <a:tcPr marL="45720" marR="45720" marT="45720" marB="45720" anchor="t" anchorCtr="0" horzOverflow="overflow">
                    <a:lnB w="38100">
                      <a:solidFill>
                        <a:srgbClr val="FFFFFF"/>
                      </a:solidFill>
                    </a:lnB>
                    <a:solidFill>
                      <a:srgbClr val="2F5597"/>
                    </a:solidFill>
                  </a:tcPr>
                </a:tc>
              </a:tr>
            </a:tbl>
          </a:graphicData>
        </a:graphic>
      </p:graphicFrame>
      <p:sp>
        <p:nvSpPr>
          <p:cNvPr id="1234" name="TextBox 10"/>
          <p:cNvSpPr txBox="1"/>
          <p:nvPr/>
        </p:nvSpPr>
        <p:spPr>
          <a:xfrm>
            <a:off x="6813874" y="3113519"/>
            <a:ext cx="1409330" cy="6539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4400">
                <a:solidFill>
                  <a:srgbClr val="00B050"/>
                </a:solidFill>
              </a:defRPr>
            </a:lvl1pPr>
          </a:lstStyle>
          <a:p>
            <a:pPr/>
            <a:r>
              <a:t>-20%</a:t>
            </a:r>
          </a:p>
        </p:txBody>
      </p:sp>
      <p:sp>
        <p:nvSpPr>
          <p:cNvPr id="1235" name="TextBox 17"/>
          <p:cNvSpPr txBox="1"/>
          <p:nvPr/>
        </p:nvSpPr>
        <p:spPr>
          <a:xfrm>
            <a:off x="5516286" y="3449582"/>
            <a:ext cx="866017" cy="28080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1400"/>
            </a:lvl1pPr>
          </a:lstStyle>
          <a:p>
            <a:pPr/>
            <a:r>
              <a:t>Cost/unit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24"/>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235"/>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500"/>
                                  </p:stCondLst>
                                  <p:iterate type="el" backwards="0">
                                    <p:tmAbs val="0"/>
                                  </p:iterate>
                                  <p:childTnLst>
                                    <p:set>
                                      <p:cBhvr>
                                        <p:cTn id="12" fill="hold"/>
                                        <p:tgtEl>
                                          <p:spTgt spid="12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xit" nodeType="clickEffect" presetSubtype="0" presetID="1" grpId="4" fill="hold">
                                  <p:stCondLst>
                                    <p:cond delay="0"/>
                                  </p:stCondLst>
                                  <p:iterate type="el" backwards="0">
                                    <p:tmAbs val="0"/>
                                  </p:iterate>
                                  <p:childTnLst>
                                    <p:set>
                                      <p:cBhvr>
                                        <p:cTn id="16" fill="hold">
                                          <p:stCondLst>
                                            <p:cond delay="0"/>
                                          </p:stCondLst>
                                        </p:cTn>
                                        <p:tgtEl>
                                          <p:spTgt spid="1233"/>
                                        </p:tgtEl>
                                        <p:attrNameLst>
                                          <p:attrName>style.visibility</p:attrName>
                                        </p:attrNameLst>
                                      </p:cBhvr>
                                      <p:to>
                                        <p:strVal val="hidden"/>
                                      </p:to>
                                    </p:set>
                                  </p:childTnLst>
                                </p:cTn>
                              </p:par>
                            </p:childTnLst>
                          </p:cTn>
                        </p:par>
                        <p:par>
                          <p:cTn id="17" fill="hold">
                            <p:stCondLst>
                              <p:cond delay="0"/>
                            </p:stCondLst>
                            <p:childTnLst>
                              <p:par>
                                <p:cTn id="18" presetClass="exit" nodeType="afterEffect" presetSubtype="0" presetID="1" grpId="5" fill="hold">
                                  <p:stCondLst>
                                    <p:cond delay="0"/>
                                  </p:stCondLst>
                                  <p:iterate type="el" backwards="0">
                                    <p:tmAbs val="0"/>
                                  </p:iterate>
                                  <p:childTnLst>
                                    <p:set>
                                      <p:cBhvr>
                                        <p:cTn id="19" fill="hold">
                                          <p:stCondLst>
                                            <p:cond delay="0"/>
                                          </p:stCondLst>
                                        </p:cTn>
                                        <p:tgtEl>
                                          <p:spTgt spid="1234"/>
                                        </p:tgtEl>
                                        <p:attrNameLst>
                                          <p:attrName>style.visibility</p:attrName>
                                        </p:attrNameLst>
                                      </p:cBhvr>
                                      <p:to>
                                        <p:strVal val="hidden"/>
                                      </p:to>
                                    </p:set>
                                  </p:childTnLst>
                                </p:cTn>
                              </p:par>
                            </p:childTnLst>
                          </p:cTn>
                        </p:par>
                        <p:par>
                          <p:cTn id="20" fill="hold">
                            <p:stCondLst>
                              <p:cond delay="0"/>
                            </p:stCondLst>
                            <p:childTnLst>
                              <p:par>
                                <p:cTn id="21" presetClass="entr" nodeType="afterEffect" presetSubtype="0" presetID="1" grpId="6" fill="hold">
                                  <p:stCondLst>
                                    <p:cond delay="0"/>
                                  </p:stCondLst>
                                  <p:iterate type="el" backwards="0">
                                    <p:tmAbs val="0"/>
                                  </p:iterate>
                                  <p:childTnLst>
                                    <p:set>
                                      <p:cBhvr>
                                        <p:cTn id="22" fill="hold"/>
                                        <p:tgtEl>
                                          <p:spTgt spid="12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7" fill="hold">
                                  <p:stCondLst>
                                    <p:cond delay="0"/>
                                  </p:stCondLst>
                                  <p:iterate type="el" backwards="0">
                                    <p:tmAbs val="0"/>
                                  </p:iterate>
                                  <p:childTnLst>
                                    <p:set>
                                      <p:cBhvr>
                                        <p:cTn id="26" fill="hold"/>
                                        <p:tgtEl>
                                          <p:spTgt spid="1217"/>
                                        </p:tgtEl>
                                        <p:attrNameLst>
                                          <p:attrName>style.visibility</p:attrName>
                                        </p:attrNameLst>
                                      </p:cBhvr>
                                      <p:to>
                                        <p:strVal val="visible"/>
                                      </p:to>
                                    </p:set>
                                  </p:childTnLst>
                                </p:cTn>
                              </p:par>
                            </p:childTnLst>
                          </p:cTn>
                        </p:par>
                        <p:par>
                          <p:cTn id="27" fill="hold">
                            <p:stCondLst>
                              <p:cond delay="0"/>
                            </p:stCondLst>
                            <p:childTnLst>
                              <p:par>
                                <p:cTn id="28" presetClass="entr" nodeType="afterEffect" presetSubtype="0" presetID="1" grpId="8" fill="hold">
                                  <p:stCondLst>
                                    <p:cond delay="0"/>
                                  </p:stCondLst>
                                  <p:iterate type="el" backwards="0">
                                    <p:tmAbs val="0"/>
                                  </p:iterate>
                                  <p:childTnLst>
                                    <p:set>
                                      <p:cBhvr>
                                        <p:cTn id="29" fill="hold"/>
                                        <p:tgtEl>
                                          <p:spTgt spid="12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18" grpId="8"/>
      <p:bldP build="whole" bldLvl="1" animBg="1" rev="0" advAuto="0" spid="1217" grpId="7"/>
      <p:bldP build="whole" bldLvl="1" animBg="1" rev="0" advAuto="0" spid="1232" grpId="6"/>
      <p:bldP build="whole" bldLvl="1" animBg="1" rev="0" advAuto="0" spid="1233" grpId="4"/>
      <p:bldP build="whole" bldLvl="1" animBg="1" rev="0" advAuto="0" spid="1235" grpId="2"/>
      <p:bldP build="whole" bldLvl="1" animBg="1" rev="0" advAuto="0" spid="1224" grpId="1"/>
      <p:bldP build="whole" bldLvl="1" animBg="1" rev="0" advAuto="0" spid="1234" grpId="3"/>
      <p:bldP build="whole" bldLvl="1" animBg="1" rev="0" advAuto="0" spid="1234" grpId="5"/>
    </p:bldLst>
  </p:timing>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9" name="Rectangle 3"/>
          <p:cNvSpPr/>
          <p:nvPr/>
        </p:nvSpPr>
        <p:spPr>
          <a:xfrm>
            <a:off x="-4689" y="-80093"/>
            <a:ext cx="12192001" cy="1866032"/>
          </a:xfrm>
          <a:prstGeom prst="rect">
            <a:avLst/>
          </a:prstGeom>
          <a:solidFill>
            <a:srgbClr val="E2F0D9"/>
          </a:solidFill>
          <a:ln w="12700">
            <a:solidFill>
              <a:srgbClr val="32538F"/>
            </a:solidFill>
            <a:miter/>
          </a:ln>
        </p:spPr>
        <p:txBody>
          <a:bodyPr lIns="45719" rIns="45719" anchor="ctr"/>
          <a:lstStyle/>
          <a:p>
            <a:pPr algn="ctr"/>
          </a:p>
        </p:txBody>
      </p:sp>
      <p:sp>
        <p:nvSpPr>
          <p:cNvPr id="1240" name="Rectangle 2"/>
          <p:cNvSpPr/>
          <p:nvPr/>
        </p:nvSpPr>
        <p:spPr>
          <a:xfrm>
            <a:off x="13651" y="2026760"/>
            <a:ext cx="12192001" cy="4504748"/>
          </a:xfrm>
          <a:prstGeom prst="rect">
            <a:avLst/>
          </a:prstGeom>
          <a:solidFill>
            <a:srgbClr val="E2F0D9"/>
          </a:solidFill>
          <a:ln w="12700">
            <a:solidFill>
              <a:srgbClr val="32538F"/>
            </a:solidFill>
            <a:miter/>
          </a:ln>
        </p:spPr>
        <p:txBody>
          <a:bodyPr lIns="45719" rIns="45719" anchor="ctr"/>
          <a:lstStyle/>
          <a:p>
            <a:pPr algn="ctr">
              <a:defRPr>
                <a:solidFill>
                  <a:srgbClr val="FFFFFF"/>
                </a:solidFill>
              </a:defRPr>
            </a:pPr>
          </a:p>
        </p:txBody>
      </p:sp>
      <p:sp>
        <p:nvSpPr>
          <p:cNvPr id="1241" name="TextBox 12"/>
          <p:cNvSpPr txBox="1"/>
          <p:nvPr/>
        </p:nvSpPr>
        <p:spPr>
          <a:xfrm>
            <a:off x="2137748" y="9763"/>
            <a:ext cx="7943810" cy="1455501"/>
          </a:xfrm>
          <a:prstGeom prst="rect">
            <a:avLst/>
          </a:prstGeom>
          <a:solidFill>
            <a:srgbClr val="E2F0D9"/>
          </a:solidFill>
          <a:ln w="12700">
            <a:miter lim="400000"/>
          </a:ln>
          <a:extLst>
            <a:ext uri="{C572A759-6A51-4108-AA02-DFA0A04FC94B}">
              <ma14:wrappingTextBoxFlag xmlns:ma14="http://schemas.microsoft.com/office/mac/drawingml/2011/main" val="1"/>
            </a:ext>
          </a:extLst>
        </p:spPr>
        <p:txBody>
          <a:bodyPr lIns="45719" rIns="45719">
            <a:spAutoFit/>
          </a:bodyPr>
          <a:lstStyle/>
          <a:p>
            <a:pPr algn="ctr">
              <a:defRPr b="1" sz="4800"/>
            </a:pPr>
            <a:r>
              <a:t>PROFIT FROM </a:t>
            </a:r>
          </a:p>
          <a:p>
            <a:pPr algn="ctr">
              <a:defRPr b="1" sz="4800"/>
            </a:pPr>
            <a:r>
              <a:t>SUSTAINABILITY </a:t>
            </a:r>
          </a:p>
        </p:txBody>
      </p:sp>
      <p:sp>
        <p:nvSpPr>
          <p:cNvPr id="1242" name="TextBox 1"/>
          <p:cNvSpPr txBox="1"/>
          <p:nvPr/>
        </p:nvSpPr>
        <p:spPr>
          <a:xfrm>
            <a:off x="1913897" y="3670744"/>
            <a:ext cx="9247100" cy="6539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4400"/>
            </a:lvl1pPr>
          </a:lstStyle>
          <a:p>
            <a:pPr/>
            <a:r>
              <a:t>INNOVATING &amp; MAKE BOLD CLAIMS</a:t>
            </a:r>
          </a:p>
        </p:txBody>
      </p:sp>
      <p:sp>
        <p:nvSpPr>
          <p:cNvPr id="1243" name="TextBox 4"/>
          <p:cNvSpPr txBox="1"/>
          <p:nvPr/>
        </p:nvSpPr>
        <p:spPr>
          <a:xfrm>
            <a:off x="2183468" y="2393394"/>
            <a:ext cx="8142156" cy="6539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4400"/>
            </a:lvl1pPr>
          </a:lstStyle>
          <a:p>
            <a:pPr/>
            <a:r>
              <a:t>DEFINE YOUR ROLE </a:t>
            </a:r>
          </a:p>
        </p:txBody>
      </p:sp>
      <p:sp>
        <p:nvSpPr>
          <p:cNvPr id="1244" name="TextBox 6"/>
          <p:cNvSpPr txBox="1"/>
          <p:nvPr/>
        </p:nvSpPr>
        <p:spPr>
          <a:xfrm>
            <a:off x="2397516" y="4948096"/>
            <a:ext cx="7569046" cy="65391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4400"/>
            </a:lvl1pPr>
          </a:lstStyle>
          <a:p>
            <a:pPr/>
            <a:r>
              <a:t>SHOW ME THE MONEY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2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2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43" grpId="1"/>
      <p:bldP build="whole" bldLvl="1" animBg="1" rev="0" advAuto="0" spid="1244" grpId="3"/>
      <p:bldP build="whole" bldLvl="1" animBg="1" rev="0" advAuto="0" spid="1242" grpId="2"/>
    </p:bldLst>
  </p:timing>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249" name="Group 9"/>
          <p:cNvGrpSpPr/>
          <p:nvPr/>
        </p:nvGrpSpPr>
        <p:grpSpPr>
          <a:xfrm>
            <a:off x="4019329" y="3298180"/>
            <a:ext cx="3805301" cy="1485901"/>
            <a:chOff x="0" y="0"/>
            <a:chExt cx="3805299" cy="1485900"/>
          </a:xfrm>
        </p:grpSpPr>
        <p:sp>
          <p:nvSpPr>
            <p:cNvPr id="1246"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47"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48"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250"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2" name="Picture 2" descr="Picture 2"/>
          <p:cNvPicPr>
            <a:picLocks noChangeAspect="1"/>
          </p:cNvPicPr>
          <p:nvPr/>
        </p:nvPicPr>
        <p:blipFill>
          <a:blip r:embed="rId2">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4" name="Picture 2" descr="Picture 2"/>
          <p:cNvPicPr>
            <a:picLocks noChangeAspect="1"/>
          </p:cNvPicPr>
          <p:nvPr/>
        </p:nvPicPr>
        <p:blipFill>
          <a:blip r:embed="rId2">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6" name="sue_kemp_thankyou (Original)" descr="sue_kemp_thankyou (Original)"/>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0"/>
            <a:ext cx="12192000" cy="68580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8213" fill="hold"/>
                                        <p:tgtEl>
                                          <p:spTgt spid="1256"/>
                                        </p:tgtEl>
                                      </p:cBhvr>
                                    </p:cmd>
                                  </p:childTnLst>
                                </p:cTn>
                              </p:par>
                            </p:childTnLst>
                          </p:cTn>
                        </p:par>
                      </p:childTnLst>
                    </p:cTn>
                  </p:par>
                  <p:par>
                    <p:cTn id="7" fill="hold">
                      <p:stCondLst>
                        <p:cond delay="indefinite"/>
                      </p:stCondLst>
                      <p:childTnLst>
                        <p:par>
                          <p:cTn id="8" fill="hold">
                            <p:stCondLst>
                              <p:cond delay="0"/>
                            </p:stCondLst>
                            <p:childTnLst>
                              <p:par>
                                <p:cTn id="9" presetClass="mediacall" nodeType="clickEffect" presetSubtype="0" presetID="3" grpId="1" fill="hold">
                                  <p:stCondLst>
                                    <p:cond delay="0"/>
                                  </p:stCondLst>
                                  <p:childTnLst>
                                    <p:cmd type="call" cmd="stop">
                                      <p:cBhvr>
                                        <p:cTn id="10" dur="1000" fill="hold"/>
                                        <p:tgtEl>
                                          <p:spTgt spid="125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1" fill="hold" display="0">
                  <p:stCondLst>
                    <p:cond delay="indefinite"/>
                  </p:stCondLst>
                </p:cTn>
                <p:tgtEl>
                  <p:spTgt spid="1256"/>
                </p:tgtEl>
              </p:cMediaNode>
            </p:video>
            <p:seq concurrent="1" prevAc="none" nextAc="seek">
              <p:cTn id="12" evtFilter="cancelBubble" nodeType="interactiveSeq" restart="whenNotActive" fill="hold">
                <p:stCondLst>
                  <p:cond delay="0" evt="onClick">
                    <p:tgtEl>
                      <p:spTgt spid="1256"/>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1256"/>
                                        </p:tgtEl>
                                      </p:cBhvr>
                                    </p:cmd>
                                  </p:childTnLst>
                                </p:cTn>
                              </p:par>
                            </p:childTnLst>
                          </p:cTn>
                        </p:par>
                      </p:childTnLst>
                    </p:cTn>
                  </p:par>
                </p:childTnLst>
              </p:cTn>
              <p:nextCondLst>
                <p:cond delay="0" evt="onClick">
                  <p:tgtEl>
                    <p:spTgt spid="1256"/>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261" name="Group 9"/>
          <p:cNvGrpSpPr/>
          <p:nvPr/>
        </p:nvGrpSpPr>
        <p:grpSpPr>
          <a:xfrm>
            <a:off x="4019329" y="3298180"/>
            <a:ext cx="3805301" cy="1485901"/>
            <a:chOff x="0" y="0"/>
            <a:chExt cx="3805299" cy="1485900"/>
          </a:xfrm>
        </p:grpSpPr>
        <p:sp>
          <p:nvSpPr>
            <p:cNvPr id="1258" name="Oval 6"/>
            <p:cNvSpPr/>
            <p:nvPr/>
          </p:nvSpPr>
          <p:spPr>
            <a:xfrm>
              <a:off x="-1" y="0"/>
              <a:ext cx="1485901" cy="1485900"/>
            </a:xfrm>
            <a:prstGeom prst="ellipse">
              <a:avLst/>
            </a:prstGeom>
            <a:solidFill>
              <a:srgbClr val="DA7C8C"/>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59" name="Oval 7"/>
            <p:cNvSpPr/>
            <p:nvPr/>
          </p:nvSpPr>
          <p:spPr>
            <a:xfrm>
              <a:off x="1159699" y="0"/>
              <a:ext cx="1485901" cy="1485900"/>
            </a:xfrm>
            <a:prstGeom prst="ellipse">
              <a:avLst/>
            </a:prstGeom>
            <a:solidFill>
              <a:srgbClr val="BE494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60" name="Oval 8"/>
            <p:cNvSpPr/>
            <p:nvPr/>
          </p:nvSpPr>
          <p:spPr>
            <a:xfrm>
              <a:off x="2319399" y="0"/>
              <a:ext cx="1485901" cy="1485900"/>
            </a:xfrm>
            <a:prstGeom prst="ellipse">
              <a:avLst/>
            </a:prstGeom>
            <a:solidFill>
              <a:srgbClr val="EB934A"/>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262" name="Title 1"/>
          <p:cNvSpPr txBox="1"/>
          <p:nvPr/>
        </p:nvSpPr>
        <p:spPr>
          <a:xfrm>
            <a:off x="45719" y="3702291"/>
            <a:ext cx="11227349" cy="22680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90000"/>
              </a:lnSpc>
              <a:defRPr b="1" sz="4400">
                <a:solidFill>
                  <a:srgbClr val="273E62"/>
                </a:solidFill>
                <a:latin typeface="Arial"/>
                <a:ea typeface="Arial"/>
                <a:cs typeface="Arial"/>
                <a:sym typeface="Arial"/>
              </a:defRPr>
            </a:pPr>
            <a:r>
              <a:t>Thriving Together in 2023</a:t>
            </a:r>
            <a:endParaRPr>
              <a:latin typeface="Carlito"/>
              <a:ea typeface="Carlito"/>
              <a:cs typeface="Carlito"/>
              <a:sym typeface="Carlito"/>
            </a:endParaRPr>
          </a:p>
          <a:p>
            <a:pPr algn="ctr">
              <a:lnSpc>
                <a:spcPct val="90000"/>
              </a:lnSpc>
              <a:defRPr b="1" sz="4400">
                <a:solidFill>
                  <a:srgbClr val="273E62"/>
                </a:solidFill>
                <a:latin typeface="Arial"/>
                <a:ea typeface="Arial"/>
                <a:cs typeface="Arial"/>
                <a:sym typeface="Arial"/>
              </a:defRPr>
            </a:pPr>
          </a:p>
          <a:p>
            <a:pPr algn="ctr">
              <a:lnSpc>
                <a:spcPct val="90000"/>
              </a:lnSpc>
              <a:defRPr b="1" sz="4400">
                <a:solidFill>
                  <a:srgbClr val="273E62"/>
                </a:solidFill>
                <a:latin typeface="Arial"/>
                <a:ea typeface="Arial"/>
                <a:cs typeface="Arial"/>
                <a:sym typeface="Arial"/>
              </a:defRPr>
            </a:pPr>
          </a:p>
          <a:p>
            <a:pPr algn="r">
              <a:lnSpc>
                <a:spcPct val="90000"/>
              </a:lnSpc>
              <a:defRPr b="1" sz="3200">
                <a:solidFill>
                  <a:srgbClr val="273E62"/>
                </a:solidFill>
                <a:latin typeface="Arial"/>
                <a:ea typeface="Arial"/>
                <a:cs typeface="Arial"/>
                <a:sym typeface="Arial"/>
              </a:defRPr>
            </a:pPr>
            <a:r>
              <a:t>#AISThrive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