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media1.mov" ContentType="video/unknown"/>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media2.mov" ContentType="video/unknown"/>
  <Override PartName="/ppt/media/media3.mov" ContentType="video/unknown"/>
  <Override PartName="/ppt/media/media4.mov" ContentType="video/unknown"/>
  <Override PartName="/ppt/media/media5.mov" ContentType="video/unknown"/>
  <Override PartName="/ppt/media/media6.mov" ContentType="video/unknown"/>
  <Override PartName="/ppt/media/media7.mov" ContentType="video/unknown"/>
  <Override PartName="/ppt/media/media8.mov" ContentType="video/unknown"/>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theme/theme2.xml" ContentType="application/vnd.openxmlformats-officedocument.theme+xml"/>
  <Override PartName="/ppt/media/image27.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8.jpeg" ContentType="image/jpeg"/>
  <Override PartName="/ppt/notesSlides/notesSlide6.xml" ContentType="application/vnd.openxmlformats-officedocument.presentationml.notesSlide+xml"/>
  <Override PartName="/ppt/media/image29.jpeg" ContentType="image/jpeg"/>
  <Override PartName="/ppt/notesSlides/notesSlide7.xml" ContentType="application/vnd.openxmlformats-officedocument.presentationml.notesSlide+xml"/>
  <Override PartName="/ppt/media/image30.jpeg" ContentType="image/jpeg"/>
  <Override PartName="/ppt/notesSlides/notesSlide8.xml" ContentType="application/vnd.openxmlformats-officedocument.presentationml.notesSlide+xml"/>
  <Override PartName="/ppt/media/image31.jpeg" ContentType="image/jpeg"/>
  <Override PartName="/ppt/notesSlides/notesSlide9.xml" ContentType="application/vnd.openxmlformats-officedocument.presentationml.notesSlide+xml"/>
  <Override PartName="/ppt/media/media9.mov" ContentType="video/unknown"/>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32.jpe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33.jpeg" ContentType="image/jpe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media1.m4a" ContentType="audio/unknown"/>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34.jpe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0.jpeg" ContentType="image/jpeg"/>
  <Override PartName="/ppt/media/image41.jpeg" ContentType="image/jpeg"/>
  <Override PartName="/ppt/media/image42.jpeg" ContentType="image/jpeg"/>
  <Override PartName="/ppt/media/image43.jpeg" ContentType="image/jpeg"/>
  <Override PartName="/ppt/media/image44.jpeg" ContentType="image/jpeg"/>
  <Override PartName="/ppt/media/image45.jpeg" ContentType="image/jpeg"/>
  <Override PartName="/ppt/media/image46.jpeg" ContentType="image/jpeg"/>
  <Override PartName="/ppt/media/media10.mov" ContentType="video/unknown"/>
  <Override PartName="/ppt/media/image47.jpeg" ContentType="image/jpeg"/>
  <Override PartName="/ppt/media/media11.mov" ContentType="video/unknown"/>
  <Override PartName="/ppt/media/image48.jpeg" ContentType="image/jpeg"/>
  <Override PartName="/ppt/media/image49.jpeg" ContentType="image/jpeg"/>
  <Override PartName="/ppt/media/image50.jpeg" ContentType="image/jpeg"/>
  <Override PartName="/ppt/media/image51.jpeg" ContentType="image/jpeg"/>
  <Override PartName="/ppt/media/media12.mov" ContentType="video/unknown"/>
  <Override PartName="/ppt/media/media13.mov" ContentType="video/unknown"/>
  <Override PartName="/ppt/media/media14.mov" ContentType="video/unknown"/>
  <Override PartName="/ppt/media/media15.mov" ContentType="video/unknown"/>
  <Override PartName="/ppt/media/media16.mov" ContentType="video/unknown"/>
  <Override PartName="/ppt/media/image52.jpeg" ContentType="image/jpeg"/>
  <Override PartName="/ppt/media/image53.jpeg" ContentType="image/jpeg"/>
  <Override PartName="/ppt/media/image54.jpeg" ContentType="image/jpeg"/>
  <Override PartName="/ppt/notesSlides/notesSlide24.xml" ContentType="application/vnd.openxmlformats-officedocument.presentationml.notesSlide+xml"/>
  <Override PartName="/ppt/media/image55.jpeg" ContentType="image/jpeg"/>
  <Override PartName="/ppt/media/image56.jpeg" ContentType="image/jpeg"/>
  <Override PartName="/ppt/notesSlides/notesSlide25.xml" ContentType="application/vnd.openxmlformats-officedocument.presentationml.notesSlide+xml"/>
  <Override PartName="/ppt/notesSlides/notesSlide26.xml" ContentType="application/vnd.openxmlformats-officedocument.presentationml.notesSlide+xml"/>
  <Override PartName="/ppt/media/image57.jpeg" ContentType="image/jpeg"/>
  <Override PartName="/ppt/media/media17.mov" ContentType="video/unknown"/>
  <Override PartName="/ppt/media/media18.mov" ContentType="video/unknown"/>
  <Override PartName="/ppt/media/media19.mov" ContentType="video/unknown"/>
  <Override PartName="/ppt/media/media20.mov" ContentType="video/unknown"/>
  <Override PartName="/ppt/media/media21.mov" ContentType="video/unknown"/>
  <Override PartName="/ppt/media/media22.mov" ContentType="video/unknown"/>
  <Override PartName="/ppt/media/media23.mov" ContentType="video/unknown"/>
  <Override PartName="/ppt/media/media24.mov" ContentType="video/unknown"/>
  <Override PartName="/ppt/media/media25.mov" ContentType="video/unknown"/>
  <Override PartName="/ppt/media/media26.mov" ContentType="video/unknown"/>
  <Override PartName="/ppt/media/image5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12" name="Shape 1212"/>
          <p:cNvSpPr/>
          <p:nvPr>
            <p:ph type="sldImg"/>
          </p:nvPr>
        </p:nvSpPr>
        <p:spPr>
          <a:xfrm>
            <a:off x="1143000" y="685800"/>
            <a:ext cx="4572000" cy="3429000"/>
          </a:xfrm>
          <a:prstGeom prst="rect">
            <a:avLst/>
          </a:prstGeom>
        </p:spPr>
        <p:txBody>
          <a:bodyPr/>
          <a:lstStyle/>
          <a:p>
            <a:pPr/>
          </a:p>
        </p:txBody>
      </p:sp>
      <p:sp>
        <p:nvSpPr>
          <p:cNvPr id="1213" name="Shape 121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98.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10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0" name="Shape 1290"/>
          <p:cNvSpPr/>
          <p:nvPr>
            <p:ph type="sldImg"/>
          </p:nvPr>
        </p:nvSpPr>
        <p:spPr>
          <a:prstGeom prst="rect">
            <a:avLst/>
          </a:prstGeom>
        </p:spPr>
        <p:txBody>
          <a:bodyPr/>
          <a:lstStyle/>
          <a:p>
            <a:pPr/>
          </a:p>
        </p:txBody>
      </p:sp>
      <p:sp>
        <p:nvSpPr>
          <p:cNvPr id="1291" name="Shape 1291"/>
          <p:cNvSpPr/>
          <p:nvPr>
            <p:ph type="body" sz="quarter" idx="1"/>
          </p:nvPr>
        </p:nvSpPr>
        <p:spPr>
          <a:prstGeom prst="rect">
            <a:avLst/>
          </a:prstGeom>
        </p:spPr>
        <p:txBody>
          <a:bodyPr/>
          <a:lstStyle>
            <a:lvl1pPr>
              <a:defRPr b="1"/>
            </a:lvl1pPr>
          </a:lstStyle>
          <a:p>
            <a:pPr/>
            <a:r>
              <a:t>AIS Management Accounts:    2022-23 Forecast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6" name="Shape 1296"/>
          <p:cNvSpPr/>
          <p:nvPr>
            <p:ph type="sldImg"/>
          </p:nvPr>
        </p:nvSpPr>
        <p:spPr>
          <a:prstGeom prst="rect">
            <a:avLst/>
          </a:prstGeom>
        </p:spPr>
        <p:txBody>
          <a:bodyPr/>
          <a:lstStyle/>
          <a:p>
            <a:pPr/>
          </a:p>
        </p:txBody>
      </p:sp>
      <p:sp>
        <p:nvSpPr>
          <p:cNvPr id="1297" name="Shape 1297"/>
          <p:cNvSpPr/>
          <p:nvPr>
            <p:ph type="body" sz="quarter" idx="1"/>
          </p:nvPr>
        </p:nvSpPr>
        <p:spPr>
          <a:prstGeom prst="rect">
            <a:avLst/>
          </a:prstGeom>
        </p:spPr>
        <p:txBody>
          <a:bodyPr/>
          <a:lstStyle>
            <a:lvl1pPr>
              <a:defRPr b="1"/>
            </a:lvl1pPr>
          </a:lstStyle>
          <a:p>
            <a:pPr/>
            <a:r>
              <a:t>CENPAC Throughput Report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Shape 1302"/>
          <p:cNvSpPr/>
          <p:nvPr>
            <p:ph type="sldImg"/>
          </p:nvPr>
        </p:nvSpPr>
        <p:spPr>
          <a:prstGeom prst="rect">
            <a:avLst/>
          </a:prstGeom>
        </p:spPr>
        <p:txBody>
          <a:bodyPr/>
          <a:lstStyle/>
          <a:p>
            <a:pPr/>
          </a:p>
        </p:txBody>
      </p:sp>
      <p:sp>
        <p:nvSpPr>
          <p:cNvPr id="1303" name="Shape 1303"/>
          <p:cNvSpPr/>
          <p:nvPr>
            <p:ph type="body" sz="quarter" idx="1"/>
          </p:nvPr>
        </p:nvSpPr>
        <p:spPr>
          <a:prstGeom prst="rect">
            <a:avLst/>
          </a:prstGeom>
        </p:spPr>
        <p:txBody>
          <a:bodyPr/>
          <a:lstStyle>
            <a:lvl1pPr>
              <a:defRPr b="1"/>
            </a:lvl1pPr>
          </a:lstStyle>
          <a:p>
            <a:pPr/>
            <a:r>
              <a:t>Forecast Cash Balance Movement 2022-23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6" name="Shape 1306"/>
          <p:cNvSpPr/>
          <p:nvPr>
            <p:ph type="sldImg"/>
          </p:nvPr>
        </p:nvSpPr>
        <p:spPr>
          <a:prstGeom prst="rect">
            <a:avLst/>
          </a:prstGeom>
        </p:spPr>
        <p:txBody>
          <a:bodyPr/>
          <a:lstStyle/>
          <a:p>
            <a:pPr/>
          </a:p>
        </p:txBody>
      </p:sp>
      <p:sp>
        <p:nvSpPr>
          <p:cNvPr id="1307" name="Shape 1307"/>
          <p:cNvSpPr/>
          <p:nvPr>
            <p:ph type="body" sz="quarter" idx="1"/>
          </p:nvPr>
        </p:nvSpPr>
        <p:spPr>
          <a:prstGeom prst="rect">
            <a:avLst/>
          </a:prstGeom>
        </p:spPr>
        <p:txBody>
          <a:bodyPr/>
          <a:lstStyle>
            <a:lvl1pPr>
              <a:defRPr b="1"/>
            </a:lvl1pPr>
          </a:lstStyle>
          <a:p>
            <a:pPr/>
            <a:r>
              <a:t>AIS Cash History &amp; Forecast (Monday Position)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8" name="Shape 1378"/>
          <p:cNvSpPr/>
          <p:nvPr>
            <p:ph type="sldImg"/>
          </p:nvPr>
        </p:nvSpPr>
        <p:spPr>
          <a:prstGeom prst="rect">
            <a:avLst/>
          </a:prstGeom>
        </p:spPr>
        <p:txBody>
          <a:bodyPr/>
          <a:lstStyle/>
          <a:p>
            <a:pPr/>
          </a:p>
        </p:txBody>
      </p:sp>
      <p:sp>
        <p:nvSpPr>
          <p:cNvPr id="1379" name="Shape 1379"/>
          <p:cNvSpPr/>
          <p:nvPr>
            <p:ph type="body" sz="quarter" idx="1"/>
          </p:nvPr>
        </p:nvSpPr>
        <p:spPr>
          <a:prstGeom prst="rect">
            <a:avLst/>
          </a:prstGeom>
        </p:spPr>
        <p:txBody>
          <a:bodyPr/>
          <a:lstStyle/>
          <a:p>
            <a:pPr>
              <a:defRPr b="1" sz="1800">
                <a:latin typeface="Arial"/>
                <a:ea typeface="Arial"/>
                <a:cs typeface="Arial"/>
                <a:sym typeface="Arial"/>
              </a:defRPr>
            </a:pPr>
            <a:r>
              <a:t>In 1888 a well do gentleman </a:t>
            </a:r>
            <a:r>
              <a:rPr b="0"/>
              <a:t>was sitting on a balcony of a members club in Paris, enjoying a cup of coffee in the morning sun, reading the newspaper. Born in Stockholm, raised in St Petersburg, fluent in six languages, interested in literature and the arts and owner of 100 factories across Europe, </a:t>
            </a:r>
            <a:r>
              <a:t>he was successful beyond most peoples wildest dreams. </a:t>
            </a:r>
          </a:p>
          <a:p>
            <a:pPr>
              <a:defRPr b="1" sz="1800">
                <a:latin typeface="Arial"/>
                <a:ea typeface="Arial"/>
                <a:cs typeface="Arial"/>
                <a:sym typeface="Arial"/>
              </a:defRPr>
            </a:pPr>
          </a:p>
          <a:p>
            <a:pPr>
              <a:defRPr b="1" sz="1800">
                <a:latin typeface="Arial"/>
                <a:ea typeface="Arial"/>
                <a:cs typeface="Arial"/>
                <a:sym typeface="Arial"/>
              </a:defRPr>
            </a:pPr>
            <a:r>
              <a:t>What happened next was to change his life forever </a:t>
            </a:r>
            <a:endParaRPr>
              <a:latin typeface="+mj-lt"/>
              <a:ea typeface="+mj-ea"/>
              <a:cs typeface="+mj-cs"/>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3" name="Shape 1383"/>
          <p:cNvSpPr/>
          <p:nvPr>
            <p:ph type="sldImg"/>
          </p:nvPr>
        </p:nvSpPr>
        <p:spPr>
          <a:prstGeom prst="rect">
            <a:avLst/>
          </a:prstGeom>
        </p:spPr>
        <p:txBody>
          <a:bodyPr/>
          <a:lstStyle/>
          <a:p>
            <a:pPr/>
          </a:p>
        </p:txBody>
      </p:sp>
      <p:sp>
        <p:nvSpPr>
          <p:cNvPr id="1384" name="Shape 1384"/>
          <p:cNvSpPr/>
          <p:nvPr>
            <p:ph type="body" sz="quarter" idx="1"/>
          </p:nvPr>
        </p:nvSpPr>
        <p:spPr>
          <a:prstGeom prst="rect">
            <a:avLst/>
          </a:prstGeom>
        </p:spPr>
        <p:txBody>
          <a:bodyPr/>
          <a:lstStyle/>
          <a:p>
            <a:pPr>
              <a:lnSpc>
                <a:spcPct val="107000"/>
              </a:lnSpc>
              <a:spcBef>
                <a:spcPts val="800"/>
              </a:spcBef>
              <a:defRPr sz="1800">
                <a:latin typeface="Arial"/>
                <a:ea typeface="Arial"/>
                <a:cs typeface="Arial"/>
                <a:sym typeface="Arial"/>
              </a:defRPr>
            </a:pPr>
            <a:r>
              <a:t>As he read the newspaper he came to the obituary section and there to his horror was his life laid out before him, </a:t>
            </a:r>
            <a:r>
              <a:rPr b="1"/>
              <a:t>he was referred to as “the merchant of death..."</a:t>
            </a:r>
            <a:r>
              <a:t> </a:t>
            </a:r>
          </a:p>
          <a:p>
            <a:pPr>
              <a:lnSpc>
                <a:spcPct val="107000"/>
              </a:lnSpc>
              <a:spcBef>
                <a:spcPts val="800"/>
              </a:spcBef>
              <a:defRPr sz="1800"/>
            </a:pPr>
          </a:p>
          <a:p>
            <a:pPr>
              <a:lnSpc>
                <a:spcPct val="107000"/>
              </a:lnSpc>
              <a:spcBef>
                <a:spcPts val="800"/>
              </a:spcBef>
              <a:defRPr sz="1800">
                <a:latin typeface="Arial"/>
                <a:ea typeface="Arial"/>
                <a:cs typeface="Arial"/>
                <a:sym typeface="Arial"/>
              </a:defRPr>
            </a:pPr>
            <a:r>
              <a:t>The newspaper had mixed him up with his, also successful,  brothers death and printed the wrong obituary. </a:t>
            </a:r>
            <a:r>
              <a:rPr b="1"/>
              <a:t>What he read deeply trouble him.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7" name="Shape 1387"/>
          <p:cNvSpPr/>
          <p:nvPr>
            <p:ph type="sldImg"/>
          </p:nvPr>
        </p:nvSpPr>
        <p:spPr>
          <a:prstGeom prst="rect">
            <a:avLst/>
          </a:prstGeom>
        </p:spPr>
        <p:txBody>
          <a:bodyPr/>
          <a:lstStyle/>
          <a:p>
            <a:pPr/>
          </a:p>
        </p:txBody>
      </p:sp>
      <p:sp>
        <p:nvSpPr>
          <p:cNvPr id="1388" name="Shape 1388"/>
          <p:cNvSpPr/>
          <p:nvPr>
            <p:ph type="body" sz="quarter" idx="1"/>
          </p:nvPr>
        </p:nvSpPr>
        <p:spPr>
          <a:prstGeom prst="rect">
            <a:avLst/>
          </a:prstGeom>
        </p:spPr>
        <p:txBody>
          <a:bodyPr/>
          <a:lstStyle/>
          <a:p>
            <a:pPr>
              <a:defRPr sz="1800">
                <a:latin typeface="Arial"/>
                <a:ea typeface="Arial"/>
                <a:cs typeface="Arial"/>
                <a:sym typeface="Arial"/>
              </a:defRPr>
            </a:pPr>
            <a:r>
              <a:t>Alfred Nobel was the inventor of dynamite, but he had always envisaged that these explosives would be used to the benefit of mankind… mining, building canals and roads, unfortunately, he was wrong!</a:t>
            </a:r>
          </a:p>
          <a:p>
            <a:pPr/>
          </a:p>
          <a:p>
            <a:pPr>
              <a:defRPr>
                <a:latin typeface="Arial"/>
                <a:ea typeface="Arial"/>
                <a:cs typeface="Arial"/>
                <a:sym typeface="Arial"/>
              </a:defRPr>
            </a:pPr>
            <a:r>
              <a:t>Nobel vowed that he would not be remembered as such and set about leaving his immense fortune to foster science, literature, and peace. He changed the future, Alfred Nobel created and is remembered for </a:t>
            </a:r>
            <a:r>
              <a:rPr b="1"/>
              <a:t>The Nobel Prizes</a:t>
            </a:r>
            <a:r>
              <a:t>, awarded annually in Stockholm since 1901.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2" name="Shape 1392"/>
          <p:cNvSpPr/>
          <p:nvPr>
            <p:ph type="sldImg"/>
          </p:nvPr>
        </p:nvSpPr>
        <p:spPr>
          <a:prstGeom prst="rect">
            <a:avLst/>
          </a:prstGeom>
        </p:spPr>
        <p:txBody>
          <a:bodyPr/>
          <a:lstStyle/>
          <a:p>
            <a:pPr/>
          </a:p>
        </p:txBody>
      </p:sp>
      <p:sp>
        <p:nvSpPr>
          <p:cNvPr id="1393" name="Shape 1393"/>
          <p:cNvSpPr/>
          <p:nvPr>
            <p:ph type="body" sz="quarter" idx="1"/>
          </p:nvPr>
        </p:nvSpPr>
        <p:spPr>
          <a:prstGeom prst="rect">
            <a:avLst/>
          </a:prstGeom>
        </p:spPr>
        <p:txBody>
          <a:bodyPr/>
          <a:lstStyle/>
          <a:p>
            <a:pPr>
              <a:defRPr sz="1800">
                <a:latin typeface="Arial"/>
                <a:ea typeface="Arial"/>
                <a:cs typeface="Arial"/>
                <a:sym typeface="Arial"/>
              </a:defRPr>
            </a:pPr>
            <a:r>
              <a:t>Nobody now talks about</a:t>
            </a:r>
            <a:r>
              <a:rPr b="1"/>
              <a:t> Nobel the merchant of death, </a:t>
            </a:r>
            <a:r>
              <a:t>people talk about what the Nobel prizes stand for </a:t>
            </a:r>
            <a:r>
              <a:rPr b="1"/>
              <a:t>what they recognise and promote, particularly peace.</a:t>
            </a:r>
            <a:r>
              <a:t> Here from my own part of the world David Trimble &amp; John Hume going on to win the Nobel peace in 1998 in recognition of the work they carried with the </a:t>
            </a:r>
            <a:r>
              <a:rPr b="1"/>
              <a:t>Good Friday Agreement</a:t>
            </a:r>
            <a:r>
              <a:t>  and not inconsiderable risks they took. </a:t>
            </a:r>
          </a:p>
          <a:p>
            <a:pPr>
              <a:defRPr>
                <a:latin typeface="Arial"/>
                <a:ea typeface="Arial"/>
                <a:cs typeface="Arial"/>
                <a:sym typeface="Arial"/>
              </a:defRPr>
            </a:pPr>
          </a:p>
          <a:p>
            <a:pPr>
              <a:defRPr>
                <a:latin typeface="Segoe UI"/>
                <a:ea typeface="Segoe UI"/>
                <a:cs typeface="Segoe UI"/>
                <a:sym typeface="Segoe UI"/>
              </a:defRPr>
            </a:pPr>
          </a:p>
          <a:p>
            <a:pPr/>
          </a:p>
          <a:p>
            <a:pPr/>
          </a:p>
          <a:p>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7" name="Shape 1397"/>
          <p:cNvSpPr/>
          <p:nvPr>
            <p:ph type="sldImg"/>
          </p:nvPr>
        </p:nvSpPr>
        <p:spPr>
          <a:prstGeom prst="rect">
            <a:avLst/>
          </a:prstGeom>
        </p:spPr>
        <p:txBody>
          <a:bodyPr/>
          <a:lstStyle/>
          <a:p>
            <a:pPr/>
          </a:p>
        </p:txBody>
      </p:sp>
      <p:sp>
        <p:nvSpPr>
          <p:cNvPr id="1398" name="Shape 1398"/>
          <p:cNvSpPr/>
          <p:nvPr>
            <p:ph type="body" sz="quarter" idx="1"/>
          </p:nvPr>
        </p:nvSpPr>
        <p:spPr>
          <a:prstGeom prst="rect">
            <a:avLst/>
          </a:prstGeom>
        </p:spPr>
        <p:txBody>
          <a:bodyPr/>
          <a:lstStyle/>
          <a:p>
            <a:pPr>
              <a:lnSpc>
                <a:spcPct val="107000"/>
              </a:lnSpc>
              <a:spcBef>
                <a:spcPts val="800"/>
              </a:spcBef>
              <a:defRPr sz="1800">
                <a:latin typeface="Arial"/>
                <a:ea typeface="Arial"/>
                <a:cs typeface="Arial"/>
                <a:sym typeface="Arial"/>
              </a:defRPr>
            </a:pPr>
            <a:r>
              <a:t>Good morning I am Neville Moore, owner and Managing Director of Ulster Stores and current Chairman of AIS. </a:t>
            </a:r>
          </a:p>
          <a:p>
            <a:pPr>
              <a:lnSpc>
                <a:spcPct val="107000"/>
              </a:lnSpc>
              <a:spcBef>
                <a:spcPts val="800"/>
              </a:spcBef>
              <a:defRPr sz="1800">
                <a:latin typeface="Arial"/>
                <a:ea typeface="Arial"/>
                <a:cs typeface="Arial"/>
                <a:sym typeface="Arial"/>
              </a:defRPr>
            </a:pPr>
            <a:r>
              <a:t>There have been some fantastic chairs of AIS, actually 15 since we joined… there was however a degree of concern when accepting the position, as typically its something that you do towards the end of your career! “</a:t>
            </a:r>
            <a:r>
              <a:rPr b="1"/>
              <a:t>Google Search”</a:t>
            </a:r>
            <a:endParaRPr b="1"/>
          </a:p>
          <a:p>
            <a:pPr>
              <a:lnSpc>
                <a:spcPct val="107000"/>
              </a:lnSpc>
              <a:spcBef>
                <a:spcPts val="800"/>
              </a:spcBef>
              <a:defRPr sz="1800"/>
            </a:pPr>
          </a:p>
          <a:p>
            <a:pPr>
              <a:lnSpc>
                <a:spcPct val="107000"/>
              </a:lnSpc>
              <a:spcBef>
                <a:spcPts val="800"/>
              </a:spcBef>
              <a:defRPr sz="1800">
                <a:latin typeface="Arial"/>
                <a:ea typeface="Arial"/>
                <a:cs typeface="Arial"/>
                <a:sym typeface="Arial"/>
              </a:defRPr>
            </a:pPr>
            <a:r>
              <a:t>Some of you will know me, some may not, but for me AIS has been a huge part of our own businesses growth and my own personal development, so as well as an honour, another very good reason to accept the position of Chair and hopefully give something back to the association.  </a:t>
            </a:r>
          </a:p>
          <a:p>
            <a:pPr>
              <a:lnSpc>
                <a:spcPct val="107000"/>
              </a:lnSpc>
              <a:spcBef>
                <a:spcPts val="800"/>
              </a:spcBef>
              <a:defRPr sz="1800"/>
            </a:pPr>
          </a:p>
          <a:p>
            <a:pPr>
              <a:lnSpc>
                <a:spcPct val="107000"/>
              </a:lnSpc>
              <a:spcBef>
                <a:spcPts val="800"/>
              </a:spcBef>
              <a:defRPr sz="1800">
                <a:latin typeface="Arial"/>
                <a:ea typeface="Arial"/>
                <a:cs typeface="Arial"/>
                <a:sym typeface="Arial"/>
              </a:defRPr>
            </a:pPr>
            <a:r>
              <a:t>When we approached AIS regarding membership in the 1980s we were a very small department store business…  with no balance sheet, explained to me at the time </a:t>
            </a:r>
            <a:r>
              <a:rPr b="1"/>
              <a:t>because we made all our own fixtures and fittings!</a:t>
            </a:r>
            <a:r>
              <a:t> </a:t>
            </a:r>
          </a:p>
          <a:p>
            <a:pPr>
              <a:lnSpc>
                <a:spcPct val="107000"/>
              </a:lnSpc>
              <a:spcBef>
                <a:spcPts val="800"/>
              </a:spcBef>
              <a:defRPr sz="1800"/>
            </a:pPr>
          </a:p>
          <a:p>
            <a:pPr>
              <a:lnSpc>
                <a:spcPct val="107000"/>
              </a:lnSpc>
              <a:spcBef>
                <a:spcPts val="800"/>
              </a:spcBef>
              <a:defRPr sz="1800">
                <a:latin typeface="Arial"/>
                <a:ea typeface="Arial"/>
                <a:cs typeface="Arial"/>
                <a:sym typeface="Arial"/>
              </a:defRPr>
            </a:pPr>
            <a:r>
              <a:t>I can still remember Tom Sheward (of Sheward House fame) coming for a visit and explaining what Membership of AIS could do for us…. </a:t>
            </a:r>
            <a:r>
              <a:rPr b="1"/>
              <a:t>It was an entry to a club</a:t>
            </a:r>
            <a:r>
              <a:t> that not only combined buying power but also access and networking with other successful independent retailers. </a:t>
            </a:r>
            <a:r>
              <a:rPr b="1"/>
              <a:t>It was one of the best business decisions we ever made!</a:t>
            </a:r>
            <a:endParaRPr b="1"/>
          </a:p>
          <a:p>
            <a:pPr>
              <a:lnSpc>
                <a:spcPct val="107000"/>
              </a:lnSpc>
              <a:spcBef>
                <a:spcPts val="800"/>
              </a:spcBef>
              <a:defRPr sz="1800"/>
            </a:pPr>
          </a:p>
          <a:p>
            <a:pPr>
              <a:lnSpc>
                <a:spcPct val="107000"/>
              </a:lnSpc>
              <a:spcBef>
                <a:spcPts val="800"/>
              </a:spcBef>
              <a:defRPr sz="1800">
                <a:latin typeface="Arial"/>
                <a:ea typeface="Arial"/>
                <a:cs typeface="Arial"/>
                <a:sym typeface="Arial"/>
              </a:defRPr>
            </a:pPr>
            <a:r>
              <a:t>Young and enthusiastic I threw myself at it, the trade shows, the regional meetings, the conference, strategy committees… and yes the odd late boozy night, where I have made lifelong friends. </a:t>
            </a:r>
            <a:r>
              <a:rPr b="1"/>
              <a:t>I believe our AIS membership has made me a better person and we are a much better business for it.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2" name="Shape 1402"/>
          <p:cNvSpPr/>
          <p:nvPr>
            <p:ph type="sldImg"/>
          </p:nvPr>
        </p:nvSpPr>
        <p:spPr>
          <a:prstGeom prst="rect">
            <a:avLst/>
          </a:prstGeom>
        </p:spPr>
        <p:txBody>
          <a:bodyPr/>
          <a:lstStyle/>
          <a:p>
            <a:pPr/>
          </a:p>
        </p:txBody>
      </p:sp>
      <p:sp>
        <p:nvSpPr>
          <p:cNvPr id="1403" name="Shape 1403"/>
          <p:cNvSpPr/>
          <p:nvPr>
            <p:ph type="body" sz="quarter" idx="1"/>
          </p:nvPr>
        </p:nvSpPr>
        <p:spPr>
          <a:prstGeom prst="rect">
            <a:avLst/>
          </a:prstGeom>
        </p:spPr>
        <p:txBody>
          <a:bodyPr/>
          <a:lstStyle/>
          <a:p>
            <a:pPr>
              <a:defRPr sz="1800">
                <a:latin typeface="Arial"/>
                <a:ea typeface="Arial"/>
                <a:cs typeface="Arial"/>
                <a:sym typeface="Arial"/>
              </a:defRPr>
            </a:pPr>
            <a:r>
              <a:t>Covid, as for most, really tested us, but also presented opportunities. After the initial phase, we realised that it was time to stop digging and start planning on how to capitalise on these opportunities. </a:t>
            </a:r>
            <a:r>
              <a:rPr b="1"/>
              <a:t>That planning process included talking to and visiting other AIS members.</a:t>
            </a:r>
            <a:r>
              <a:t> The result  was what we call </a:t>
            </a:r>
            <a:r>
              <a:rPr b="1"/>
              <a:t>SEED</a:t>
            </a:r>
            <a:r>
              <a:t>, a plan to guide us through the next 5 years and beyond.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6" name="Shape 1406"/>
          <p:cNvSpPr/>
          <p:nvPr>
            <p:ph type="sldImg"/>
          </p:nvPr>
        </p:nvSpPr>
        <p:spPr>
          <a:prstGeom prst="rect">
            <a:avLst/>
          </a:prstGeom>
        </p:spPr>
        <p:txBody>
          <a:bodyPr/>
          <a:lstStyle/>
          <a:p>
            <a:pPr/>
          </a:p>
        </p:txBody>
      </p:sp>
      <p:sp>
        <p:nvSpPr>
          <p:cNvPr id="1407" name="Shape 1407"/>
          <p:cNvSpPr/>
          <p:nvPr>
            <p:ph type="body" sz="quarter" idx="1"/>
          </p:nvPr>
        </p:nvSpPr>
        <p:spPr>
          <a:prstGeom prst="rect">
            <a:avLst/>
          </a:prstGeom>
        </p:spPr>
        <p:txBody>
          <a:bodyPr/>
          <a:lstStyle/>
          <a:p>
            <a:pPr/>
          </a:p>
          <a:p>
            <a:pPr/>
            <a:r>
              <a:t>The Vision – </a:t>
            </a:r>
            <a:r>
              <a:rPr b="1"/>
              <a:t>Where are we going </a:t>
            </a:r>
            <a:r>
              <a:t>– To lead in physical retail, giving a unique experience, building a community that values us beyond shopping</a:t>
            </a:r>
          </a:p>
          <a:p>
            <a:pPr/>
          </a:p>
          <a:p>
            <a:pPr/>
            <a:r>
              <a:t>The Mission – </a:t>
            </a:r>
            <a:r>
              <a:rPr b="1"/>
              <a:t>How are we going to get there </a:t>
            </a:r>
            <a:r>
              <a:t>– The be extraordinary, Shopping, Eating, Experiences and Discoveries (that bring a smile)</a:t>
            </a:r>
          </a:p>
          <a:p>
            <a:pPr/>
          </a:p>
          <a:p>
            <a:pPr/>
            <a:r>
              <a:t>Purpose – </a:t>
            </a:r>
            <a:r>
              <a:rPr b="1"/>
              <a:t>Why are we here? – Why do we come to work? T</a:t>
            </a:r>
            <a:r>
              <a:t>o make our customers happy</a:t>
            </a:r>
            <a:r>
              <a:rPr b="1"/>
              <a:t>, to make every customer smile</a:t>
            </a:r>
            <a:endParaRPr b="1"/>
          </a:p>
          <a:p>
            <a:pPr>
              <a:defRPr b="1"/>
            </a:pPr>
          </a:p>
          <a:p>
            <a:pPr/>
            <a:r>
              <a:t>We have 5 strategic goals, but we are </a:t>
            </a:r>
            <a:r>
              <a:rPr b="1"/>
              <a:t>really excited about  the unexpected - </a:t>
            </a:r>
            <a:endParaRPr b="1"/>
          </a:p>
          <a:p>
            <a:pPr>
              <a:defRPr b="1"/>
            </a:pPr>
          </a:p>
          <a:p>
            <a:pPr>
              <a:defRPr b="1"/>
            </a:pPr>
            <a:r>
              <a:t>“to bring a community together with unique or best in class services and discoveries, that tickle the senses and make our customers feel good about themselves and us.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0" name="Shape 1410"/>
          <p:cNvSpPr/>
          <p:nvPr>
            <p:ph type="sldImg"/>
          </p:nvPr>
        </p:nvSpPr>
        <p:spPr>
          <a:prstGeom prst="rect">
            <a:avLst/>
          </a:prstGeom>
        </p:spPr>
        <p:txBody>
          <a:bodyPr/>
          <a:lstStyle/>
          <a:p>
            <a:pPr/>
          </a:p>
        </p:txBody>
      </p:sp>
      <p:sp>
        <p:nvSpPr>
          <p:cNvPr id="1411" name="Shape 1411"/>
          <p:cNvSpPr/>
          <p:nvPr>
            <p:ph type="body" sz="quarter" idx="1"/>
          </p:nvPr>
        </p:nvSpPr>
        <p:spPr>
          <a:prstGeom prst="rect">
            <a:avLst/>
          </a:prstGeom>
        </p:spPr>
        <p:txBody>
          <a:bodyPr/>
          <a:lstStyle/>
          <a:p>
            <a:pPr>
              <a:defRPr>
                <a:latin typeface="Arial"/>
                <a:ea typeface="Arial"/>
                <a:cs typeface="Arial"/>
                <a:sym typeface="Arial"/>
              </a:defRPr>
            </a:pPr>
            <a:r>
              <a:t> </a:t>
            </a:r>
          </a:p>
          <a:p>
            <a:pPr>
              <a:defRPr>
                <a:latin typeface="Arial"/>
                <a:ea typeface="Arial"/>
                <a:cs typeface="Arial"/>
                <a:sym typeface="Arial"/>
              </a:defRPr>
            </a:pPr>
            <a:r>
              <a:t>As part of that unexpected goal we have a renewed focus on hospitality and have just launched a new restaurant in our Portrush store, The White House.  </a:t>
            </a:r>
          </a:p>
          <a:p>
            <a:pPr>
              <a:defRPr>
                <a:latin typeface="Arial"/>
                <a:ea typeface="Arial"/>
                <a:cs typeface="Arial"/>
                <a:sym typeface="Arial"/>
              </a:defRPr>
            </a:pPr>
          </a:p>
          <a:p>
            <a:pPr>
              <a:lnSpc>
                <a:spcPct val="107000"/>
              </a:lnSpc>
              <a:spcBef>
                <a:spcPts val="800"/>
              </a:spcBef>
              <a:defRPr sz="1800">
                <a:latin typeface="Arial"/>
                <a:ea typeface="Arial"/>
                <a:cs typeface="Arial"/>
                <a:sym typeface="Arial"/>
              </a:defRPr>
            </a:pPr>
            <a:r>
              <a:t>The space breaks into 4 distinct areas, dining, conservatory, library and afternoon tea (to be launched this Autumn). This space is also multi functional and can be used for community events, brand workshops….</a:t>
            </a:r>
          </a:p>
          <a:p>
            <a:pPr>
              <a:lnSpc>
                <a:spcPct val="107000"/>
              </a:lnSpc>
              <a:spcBef>
                <a:spcPts val="800"/>
              </a:spcBef>
              <a:defRPr sz="1800">
                <a:latin typeface="Arial"/>
                <a:ea typeface="Arial"/>
                <a:cs typeface="Arial"/>
                <a:sym typeface="Arial"/>
              </a:defRPr>
            </a:pPr>
            <a:r>
              <a:t>.</a:t>
            </a:r>
          </a:p>
          <a:p>
            <a:pPr>
              <a:lnSpc>
                <a:spcPct val="107000"/>
              </a:lnSpc>
              <a:spcBef>
                <a:spcPts val="800"/>
              </a:spcBef>
              <a:defRPr b="1" sz="1800">
                <a:latin typeface="Arial"/>
                <a:ea typeface="Arial"/>
                <a:cs typeface="Arial"/>
                <a:sym typeface="Arial"/>
              </a:defRPr>
            </a:pPr>
            <a:r>
              <a:t>Again much of the inspiration for this came from other AIS members.</a:t>
            </a:r>
          </a:p>
          <a:p>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3" name="Shape 1413"/>
          <p:cNvSpPr/>
          <p:nvPr>
            <p:ph type="sldImg"/>
          </p:nvPr>
        </p:nvSpPr>
        <p:spPr>
          <a:prstGeom prst="rect">
            <a:avLst/>
          </a:prstGeom>
        </p:spPr>
        <p:txBody>
          <a:bodyPr/>
          <a:lstStyle/>
          <a:p>
            <a:pPr/>
          </a:p>
        </p:txBody>
      </p:sp>
      <p:sp>
        <p:nvSpPr>
          <p:cNvPr id="1414" name="Shape 1414"/>
          <p:cNvSpPr/>
          <p:nvPr>
            <p:ph type="body" sz="quarter" idx="1"/>
          </p:nvPr>
        </p:nvSpPr>
        <p:spPr>
          <a:prstGeom prst="rect">
            <a:avLst/>
          </a:prstGeom>
        </p:spPr>
        <p:txBody>
          <a:bodyPr/>
          <a:lstStyle/>
          <a:p>
            <a:pPr>
              <a:defRPr sz="1800">
                <a:latin typeface="Arial"/>
                <a:ea typeface="Arial"/>
                <a:cs typeface="Arial"/>
                <a:sym typeface="Arial"/>
              </a:defRPr>
            </a:pPr>
            <a:r>
              <a:t>We have never measured membership of AIS purely on the financial, </a:t>
            </a:r>
            <a:r>
              <a:rPr b="1"/>
              <a:t>that’s obviously really important……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9" name="Shape 1419"/>
          <p:cNvSpPr/>
          <p:nvPr>
            <p:ph type="sldImg"/>
          </p:nvPr>
        </p:nvSpPr>
        <p:spPr>
          <a:prstGeom prst="rect">
            <a:avLst/>
          </a:prstGeom>
        </p:spPr>
        <p:txBody>
          <a:bodyPr/>
          <a:lstStyle/>
          <a:p>
            <a:pPr/>
          </a:p>
        </p:txBody>
      </p:sp>
      <p:sp>
        <p:nvSpPr>
          <p:cNvPr id="1420" name="Shape 1420"/>
          <p:cNvSpPr/>
          <p:nvPr>
            <p:ph type="body" sz="quarter" idx="1"/>
          </p:nvPr>
        </p:nvSpPr>
        <p:spPr>
          <a:prstGeom prst="rect">
            <a:avLst/>
          </a:prstGeom>
        </p:spPr>
        <p:txBody>
          <a:bodyPr/>
          <a:lstStyle/>
          <a:p>
            <a:pPr/>
          </a:p>
          <a:p>
            <a:pPr>
              <a:defRPr>
                <a:latin typeface="Arial"/>
                <a:ea typeface="Arial"/>
                <a:cs typeface="Arial"/>
                <a:sym typeface="Arial"/>
              </a:defRPr>
            </a:pPr>
            <a:r>
              <a:t>On Friday 13</a:t>
            </a:r>
            <a:r>
              <a:rPr baseline="30000"/>
              <a:t>th</a:t>
            </a:r>
            <a:r>
              <a:t> November 1992 we suffered a catastrophic loss in Coleraine when Moores was completely destroyed in a terrorist bomb attack. Thankfully as it was late and no one was injured.  </a:t>
            </a:r>
            <a:endParaRPr sz="1800">
              <a:latin typeface="Segoe UI"/>
              <a:ea typeface="Segoe UI"/>
              <a:cs typeface="Segoe UI"/>
              <a:sym typeface="Segoe UI"/>
            </a:endParaRPr>
          </a:p>
          <a:p>
            <a:pPr>
              <a:defRPr>
                <a:latin typeface="Arial"/>
                <a:ea typeface="Arial"/>
                <a:cs typeface="Arial"/>
                <a:sym typeface="Arial"/>
              </a:defRPr>
            </a:pPr>
          </a:p>
          <a:p>
            <a:pPr>
              <a:defRPr>
                <a:latin typeface="Arial"/>
                <a:ea typeface="Arial"/>
                <a:cs typeface="Arial"/>
                <a:sym typeface="Arial"/>
              </a:defRPr>
            </a:pPr>
            <a:r>
              <a:t>The first phone call that we made on Monday morning was to Austin Harper at AIS….. </a:t>
            </a:r>
            <a:r>
              <a:rPr b="1"/>
              <a:t>“ Austin we may have a problem with this weeks CENPAC!”</a:t>
            </a:r>
            <a:r>
              <a:t> </a:t>
            </a:r>
          </a:p>
          <a:p>
            <a:pPr>
              <a:defRPr>
                <a:latin typeface="Arial"/>
                <a:ea typeface="Arial"/>
                <a:cs typeface="Arial"/>
                <a:sym typeface="Arial"/>
              </a:defRPr>
            </a:pPr>
          </a:p>
          <a:p>
            <a:pPr>
              <a:defRPr>
                <a:latin typeface="Arial"/>
                <a:ea typeface="Arial"/>
                <a:cs typeface="Arial"/>
                <a:sym typeface="Arial"/>
              </a:defRPr>
            </a:pPr>
            <a:r>
              <a:t>It’s at times like that you know how deep your relationship is. </a:t>
            </a:r>
          </a:p>
          <a:p>
            <a:pPr>
              <a:defRPr>
                <a:latin typeface="Arial"/>
                <a:ea typeface="Arial"/>
                <a:cs typeface="Arial"/>
                <a:sym typeface="Arial"/>
              </a:defRPr>
            </a:pPr>
          </a:p>
          <a:p>
            <a:pPr>
              <a:defRPr sz="1800">
                <a:latin typeface="Arial"/>
                <a:ea typeface="Arial"/>
                <a:cs typeface="Arial"/>
                <a:sym typeface="Arial"/>
              </a:defRPr>
            </a:pPr>
            <a:r>
              <a:t>For us that relationship is multi layered, being part of that club gives discounts, exclusives, own label, but also relations, connection and learning. It also comes with some responsibilities.  </a:t>
            </a:r>
          </a:p>
          <a:p>
            <a:pPr>
              <a:defRPr sz="1800">
                <a:latin typeface="Segoe UI"/>
                <a:ea typeface="Segoe UI"/>
                <a:cs typeface="Segoe UI"/>
                <a:sym typeface="Segoe UI"/>
              </a:defRPr>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5" name="Shape 1425"/>
          <p:cNvSpPr/>
          <p:nvPr>
            <p:ph type="sldImg"/>
          </p:nvPr>
        </p:nvSpPr>
        <p:spPr>
          <a:prstGeom prst="rect">
            <a:avLst/>
          </a:prstGeom>
        </p:spPr>
        <p:txBody>
          <a:bodyPr/>
          <a:lstStyle/>
          <a:p>
            <a:pPr/>
          </a:p>
        </p:txBody>
      </p:sp>
      <p:sp>
        <p:nvSpPr>
          <p:cNvPr id="1426" name="Shape 1426"/>
          <p:cNvSpPr/>
          <p:nvPr>
            <p:ph type="body" sz="quarter" idx="1"/>
          </p:nvPr>
        </p:nvSpPr>
        <p:spPr>
          <a:prstGeom prst="rect">
            <a:avLst/>
          </a:prstGeom>
        </p:spPr>
        <p:txBody>
          <a:bodyPr/>
          <a:lstStyle/>
          <a:p>
            <a:pPr>
              <a:buSzPct val="100000"/>
              <a:buFont typeface="Arial"/>
              <a:buChar char="•"/>
              <a:defRPr>
                <a:latin typeface="Arial"/>
                <a:ea typeface="Arial"/>
                <a:cs typeface="Arial"/>
                <a:sym typeface="Arial"/>
              </a:defRPr>
            </a:pPr>
          </a:p>
          <a:p>
            <a:pPr>
              <a:lnSpc>
                <a:spcPct val="107000"/>
              </a:lnSpc>
              <a:spcBef>
                <a:spcPts val="800"/>
              </a:spcBef>
              <a:defRPr sz="1800">
                <a:latin typeface="Arial"/>
                <a:ea typeface="Arial"/>
                <a:cs typeface="Arial"/>
                <a:sym typeface="Arial"/>
              </a:defRPr>
            </a:pPr>
            <a:r>
              <a:t>We have those in our code of conduct but to me its common sense -  </a:t>
            </a:r>
          </a:p>
          <a:p>
            <a:pPr marL="342900" indent="-342900">
              <a:lnSpc>
                <a:spcPct val="107000"/>
              </a:lnSpc>
              <a:buSzPct val="100000"/>
              <a:buFont typeface="Symbol"/>
              <a:buChar char="·"/>
              <a:defRPr sz="1800">
                <a:latin typeface="Arial"/>
                <a:ea typeface="Arial"/>
                <a:cs typeface="Arial"/>
                <a:sym typeface="Arial"/>
              </a:defRPr>
            </a:pPr>
            <a:r>
              <a:t>that you give whole hearted support to AIS, including attendance at shows</a:t>
            </a:r>
          </a:p>
          <a:p>
            <a:pPr marL="342900" indent="-342900">
              <a:lnSpc>
                <a:spcPct val="107000"/>
              </a:lnSpc>
              <a:buSzPct val="100000"/>
              <a:buFont typeface="Symbol"/>
              <a:buChar char="·"/>
              <a:defRPr sz="1800">
                <a:latin typeface="Arial"/>
                <a:ea typeface="Arial"/>
                <a:cs typeface="Arial"/>
                <a:sym typeface="Arial"/>
              </a:defRPr>
            </a:pPr>
            <a:r>
              <a:t>don’t undermine AIS agreements</a:t>
            </a:r>
          </a:p>
          <a:p>
            <a:pPr marL="342900" indent="-342900">
              <a:lnSpc>
                <a:spcPct val="107000"/>
              </a:lnSpc>
              <a:spcBef>
                <a:spcPts val="800"/>
              </a:spcBef>
              <a:buSzPct val="100000"/>
              <a:buFont typeface="Symbol"/>
              <a:buChar char="·"/>
              <a:defRPr sz="1800">
                <a:latin typeface="Arial"/>
                <a:ea typeface="Arial"/>
                <a:cs typeface="Arial"/>
                <a:sym typeface="Arial"/>
              </a:defRPr>
            </a:pPr>
            <a:r>
              <a:t>respond to AIS communications in time.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8" name="Shape 1428"/>
          <p:cNvSpPr/>
          <p:nvPr>
            <p:ph type="sldImg"/>
          </p:nvPr>
        </p:nvSpPr>
        <p:spPr>
          <a:prstGeom prst="rect">
            <a:avLst/>
          </a:prstGeom>
        </p:spPr>
        <p:txBody>
          <a:bodyPr/>
          <a:lstStyle/>
          <a:p>
            <a:pPr/>
          </a:p>
        </p:txBody>
      </p:sp>
      <p:sp>
        <p:nvSpPr>
          <p:cNvPr id="1429" name="Shape 1429"/>
          <p:cNvSpPr/>
          <p:nvPr>
            <p:ph type="body" sz="quarter" idx="1"/>
          </p:nvPr>
        </p:nvSpPr>
        <p:spPr>
          <a:prstGeom prst="rect">
            <a:avLst/>
          </a:prstGeom>
        </p:spPr>
        <p:txBody>
          <a:bodyPr/>
          <a:lstStyle/>
          <a:p>
            <a:pPr>
              <a:lnSpc>
                <a:spcPct val="107000"/>
              </a:lnSpc>
              <a:spcBef>
                <a:spcPts val="800"/>
              </a:spcBef>
              <a:defRPr sz="1800">
                <a:latin typeface="Arial"/>
                <a:ea typeface="Arial"/>
                <a:cs typeface="Arial"/>
                <a:sym typeface="Arial"/>
              </a:defRPr>
            </a:pPr>
            <a:r>
              <a:t>When Covid came along AIS was actually in quite a vulnerable position. </a:t>
            </a:r>
          </a:p>
          <a:p>
            <a:pPr>
              <a:lnSpc>
                <a:spcPct val="107000"/>
              </a:lnSpc>
              <a:spcBef>
                <a:spcPts val="800"/>
              </a:spcBef>
              <a:defRPr sz="1800">
                <a:latin typeface="Arial"/>
                <a:ea typeface="Arial"/>
                <a:cs typeface="Arial"/>
                <a:sym typeface="Arial"/>
              </a:defRPr>
            </a:pPr>
            <a:r>
              <a:t>During that period we were very fortunate to have had the exceptional services of Stephen McCammon of Menarys as Chair. Battling, like all of us, with his own Covid business challenges, he found time to handle the succession process within AIS and </a:t>
            </a:r>
            <a:r>
              <a:rPr b="1"/>
              <a:t>the short version of that is “it wasn’t easy”,</a:t>
            </a:r>
            <a:r>
              <a:t>   then to ensure that AIS could firstly survive and then be in a position to drive. Stephen even agreed to extend his term to see the job through. </a:t>
            </a:r>
          </a:p>
          <a:p>
            <a:pPr>
              <a:lnSpc>
                <a:spcPct val="107000"/>
              </a:lnSpc>
              <a:spcBef>
                <a:spcPts val="800"/>
              </a:spcBef>
              <a:defRPr sz="1800"/>
            </a:pPr>
          </a:p>
          <a:p>
            <a:pPr>
              <a:lnSpc>
                <a:spcPct val="107000"/>
              </a:lnSpc>
              <a:spcBef>
                <a:spcPts val="800"/>
              </a:spcBef>
              <a:defRPr sz="1800">
                <a:latin typeface="Arial"/>
                <a:ea typeface="Arial"/>
                <a:cs typeface="Arial"/>
                <a:sym typeface="Arial"/>
              </a:defRPr>
            </a:pPr>
            <a:r>
              <a:t>We haven’t had a conference for several years, so there hasn’t been an opportunity to thank Stephen in this forum and indeed he didn’t get the opportunity to enjoy the stage, as I am today. Stephen please stand up…can you please show your appreciation. I hope that when the history of AIS is written Stephen that their is a chapter there on you.</a:t>
            </a:r>
          </a:p>
          <a:p>
            <a:pPr>
              <a:lnSpc>
                <a:spcPct val="107000"/>
              </a:lnSpc>
              <a:spcBef>
                <a:spcPts val="800"/>
              </a:spcBef>
              <a:defRPr sz="1800">
                <a:latin typeface="Arial"/>
                <a:ea typeface="Arial"/>
                <a:cs typeface="Arial"/>
                <a:sym typeface="Arial"/>
              </a:defRPr>
            </a:pPr>
            <a:r>
              <a:t> </a:t>
            </a:r>
          </a:p>
          <a:p>
            <a:pPr>
              <a:lnSpc>
                <a:spcPct val="107000"/>
              </a:lnSpc>
              <a:spcBef>
                <a:spcPts val="800"/>
              </a:spcBef>
              <a:defRPr sz="1800">
                <a:latin typeface="Arial"/>
                <a:ea typeface="Arial"/>
                <a:cs typeface="Arial"/>
                <a:sym typeface="Arial"/>
              </a:defRPr>
            </a:pPr>
            <a:r>
              <a:t>AIS is a very different organisation to what it was a few years ago. The management style is very different, much more open and I think that the culture is changing to reflect that and it was another reason that I was happy to accept the position of Chair. I think it was really evident at last years strategy session with a completely different atmosphere and level of participation from the AIS team. I am delighted that we have some of the wider AIS team here today as well.</a:t>
            </a:r>
          </a:p>
          <a:p>
            <a:pPr>
              <a:lnSpc>
                <a:spcPct val="107000"/>
              </a:lnSpc>
              <a:spcBef>
                <a:spcPts val="800"/>
              </a:spcBef>
              <a:defRPr sz="1800">
                <a:latin typeface="Arial"/>
                <a:ea typeface="Arial"/>
                <a:cs typeface="Arial"/>
                <a:sym typeface="Arial"/>
              </a:defRPr>
            </a:pPr>
          </a:p>
          <a:p>
            <a:pPr>
              <a:lnSpc>
                <a:spcPct val="107000"/>
              </a:lnSpc>
              <a:spcBef>
                <a:spcPts val="800"/>
              </a:spcBef>
              <a:defRPr sz="1800"/>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3" name="Shape 1433"/>
          <p:cNvSpPr/>
          <p:nvPr>
            <p:ph type="sldImg"/>
          </p:nvPr>
        </p:nvSpPr>
        <p:spPr>
          <a:prstGeom prst="rect">
            <a:avLst/>
          </a:prstGeom>
        </p:spPr>
        <p:txBody>
          <a:bodyPr/>
          <a:lstStyle/>
          <a:p>
            <a:pPr/>
          </a:p>
        </p:txBody>
      </p:sp>
      <p:sp>
        <p:nvSpPr>
          <p:cNvPr id="1434" name="Shape 1434"/>
          <p:cNvSpPr/>
          <p:nvPr>
            <p:ph type="body" sz="quarter" idx="1"/>
          </p:nvPr>
        </p:nvSpPr>
        <p:spPr>
          <a:prstGeom prst="rect">
            <a:avLst/>
          </a:prstGeom>
        </p:spPr>
        <p:txBody>
          <a:bodyPr/>
          <a:lstStyle>
            <a:lvl1pPr>
              <a:defRPr>
                <a:latin typeface="Arial"/>
                <a:ea typeface="Arial"/>
                <a:cs typeface="Arial"/>
                <a:sym typeface="Arial"/>
              </a:defRPr>
            </a:lvl1pPr>
          </a:lstStyle>
          <a:p>
            <a:pPr/>
            <a:r>
              <a:t>We have a customer Danny O’Kane, who runs a reclamation business locally and when you phone up to Danny you get the following message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3" name="Shape 1443"/>
          <p:cNvSpPr/>
          <p:nvPr>
            <p:ph type="sldImg"/>
          </p:nvPr>
        </p:nvSpPr>
        <p:spPr>
          <a:prstGeom prst="rect">
            <a:avLst/>
          </a:prstGeom>
        </p:spPr>
        <p:txBody>
          <a:bodyPr/>
          <a:lstStyle/>
          <a:p>
            <a:pPr/>
          </a:p>
        </p:txBody>
      </p:sp>
      <p:sp>
        <p:nvSpPr>
          <p:cNvPr id="1444" name="Shape 1444"/>
          <p:cNvSpPr/>
          <p:nvPr>
            <p:ph type="body" sz="quarter" idx="1"/>
          </p:nvPr>
        </p:nvSpPr>
        <p:spPr>
          <a:prstGeom prst="rect">
            <a:avLst/>
          </a:prstGeom>
        </p:spPr>
        <p:txBody>
          <a:bodyPr/>
          <a:lstStyle/>
          <a:p>
            <a:pPr>
              <a:lnSpc>
                <a:spcPct val="107000"/>
              </a:lnSpc>
              <a:spcBef>
                <a:spcPts val="800"/>
              </a:spcBef>
              <a:defRPr b="1" sz="1800">
                <a:latin typeface="Arial"/>
                <a:ea typeface="Arial"/>
                <a:cs typeface="Arial"/>
                <a:sym typeface="Arial"/>
              </a:defRPr>
            </a:pPr>
            <a:r>
              <a:t>I love it</a:t>
            </a:r>
            <a:r>
              <a:rPr b="0"/>
              <a:t>, to me it captures what it is to be an independent business, that free spirit, the ability to do it do it your way and have some fun at the same time. </a:t>
            </a:r>
          </a:p>
          <a:p>
            <a:pPr>
              <a:lnSpc>
                <a:spcPct val="107000"/>
              </a:lnSpc>
              <a:spcBef>
                <a:spcPts val="800"/>
              </a:spcBef>
              <a:defRPr b="1" sz="1800">
                <a:latin typeface="Arial"/>
                <a:ea typeface="Arial"/>
                <a:cs typeface="Arial"/>
                <a:sym typeface="Arial"/>
              </a:defRPr>
            </a:pPr>
            <a:r>
              <a:t>I believe passionately in independent and physical retail.</a:t>
            </a:r>
            <a:r>
              <a:rPr b="0"/>
              <a:t> To me its pretty obvious that there are going to be fewer retailers, but  those that remain will out of necessity need to be better… and what better than a well run local independent.</a:t>
            </a:r>
          </a:p>
          <a:p>
            <a:pPr/>
          </a:p>
          <a:p>
            <a:pPr>
              <a:defRPr b="1" sz="1800">
                <a:latin typeface="Arial"/>
                <a:ea typeface="Arial"/>
                <a:cs typeface="Arial"/>
                <a:sym typeface="Arial"/>
              </a:defRPr>
            </a:pPr>
            <a:r>
              <a:t>You are probably wondering</a:t>
            </a:r>
            <a:r>
              <a:rPr b="0"/>
              <a:t> at this stage were Alfred Nobel comes into the picture ….. and indeed I am starting to wonder myself.</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7" name="Shape 1447"/>
          <p:cNvSpPr/>
          <p:nvPr>
            <p:ph type="sldImg"/>
          </p:nvPr>
        </p:nvSpPr>
        <p:spPr>
          <a:prstGeom prst="rect">
            <a:avLst/>
          </a:prstGeom>
        </p:spPr>
        <p:txBody>
          <a:bodyPr/>
          <a:lstStyle/>
          <a:p>
            <a:pPr/>
          </a:p>
        </p:txBody>
      </p:sp>
      <p:sp>
        <p:nvSpPr>
          <p:cNvPr id="1448" name="Shape 1448"/>
          <p:cNvSpPr/>
          <p:nvPr>
            <p:ph type="body" sz="quarter" idx="1"/>
          </p:nvPr>
        </p:nvSpPr>
        <p:spPr>
          <a:prstGeom prst="rect">
            <a:avLst/>
          </a:prstGeom>
        </p:spPr>
        <p:txBody>
          <a:bodyPr/>
          <a:lstStyle/>
          <a:p>
            <a:pPr>
              <a:lnSpc>
                <a:spcPct val="107000"/>
              </a:lnSpc>
              <a:spcBef>
                <a:spcPts val="800"/>
              </a:spcBef>
              <a:defRPr b="1" sz="1800">
                <a:latin typeface="Arial"/>
                <a:ea typeface="Arial"/>
                <a:cs typeface="Arial"/>
                <a:sym typeface="Arial"/>
              </a:defRPr>
            </a:pPr>
            <a:r>
              <a:t>But for me the Nobel story is really about ambition and the future</a:t>
            </a:r>
            <a:r>
              <a:rPr b="0"/>
              <a:t>. </a:t>
            </a:r>
            <a:endParaRPr b="0"/>
          </a:p>
          <a:p>
            <a:pPr>
              <a:lnSpc>
                <a:spcPct val="107000"/>
              </a:lnSpc>
              <a:spcBef>
                <a:spcPts val="800"/>
              </a:spcBef>
              <a:defRPr b="1" sz="1800">
                <a:latin typeface="Arial"/>
                <a:ea typeface="Arial"/>
                <a:cs typeface="Arial"/>
                <a:sym typeface="Arial"/>
              </a:defRPr>
            </a:pPr>
          </a:p>
          <a:p>
            <a:pPr>
              <a:lnSpc>
                <a:spcPct val="107000"/>
              </a:lnSpc>
              <a:spcBef>
                <a:spcPts val="800"/>
              </a:spcBef>
              <a:defRPr b="1" sz="1800">
                <a:latin typeface="Arial"/>
                <a:ea typeface="Arial"/>
                <a:cs typeface="Arial"/>
                <a:sym typeface="Arial"/>
              </a:defRPr>
            </a:pPr>
            <a:r>
              <a:t>So I would challenge everyone here today, no matter what stage of your career or journey you are on, that YOU CAN CREATE A DIFFERENT FUTURE, for you, your career, your business and your relationship with AIS.</a:t>
            </a:r>
          </a:p>
          <a:p>
            <a:pPr>
              <a:lnSpc>
                <a:spcPct val="107000"/>
              </a:lnSpc>
              <a:spcBef>
                <a:spcPts val="800"/>
              </a:spcBef>
              <a:defRPr sz="1800"/>
            </a:pPr>
          </a:p>
          <a:p>
            <a:pPr>
              <a:lnSpc>
                <a:spcPct val="107000"/>
              </a:lnSpc>
              <a:spcBef>
                <a:spcPts val="800"/>
              </a:spcBef>
              <a:defRPr sz="1800">
                <a:latin typeface="Arial"/>
                <a:ea typeface="Arial"/>
                <a:cs typeface="Arial"/>
                <a:sym typeface="Arial"/>
              </a:defRPr>
            </a:pPr>
            <a:r>
              <a:t>If we want to survive, thrive and drive then I believe that we need a strong AIS, but AIS also need strong members….. </a:t>
            </a:r>
            <a:r>
              <a:rPr b="1"/>
              <a:t>That means we need to be bold and ambitious, with aspirations to create a different future,</a:t>
            </a:r>
            <a:r>
              <a:t> work with each other and work with AIS. </a:t>
            </a:r>
          </a:p>
          <a:p>
            <a:pPr>
              <a:lnSpc>
                <a:spcPct val="107000"/>
              </a:lnSpc>
              <a:spcBef>
                <a:spcPts val="800"/>
              </a:spcBef>
              <a:defRPr sz="1800">
                <a:latin typeface="Arial"/>
                <a:ea typeface="Arial"/>
                <a:cs typeface="Arial"/>
                <a:sym typeface="Arial"/>
              </a:defRPr>
            </a:pPr>
            <a: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2" name="Shape 1452"/>
          <p:cNvSpPr/>
          <p:nvPr>
            <p:ph type="sldImg"/>
          </p:nvPr>
        </p:nvSpPr>
        <p:spPr>
          <a:prstGeom prst="rect">
            <a:avLst/>
          </a:prstGeom>
        </p:spPr>
        <p:txBody>
          <a:bodyPr/>
          <a:lstStyle/>
          <a:p>
            <a:pPr/>
          </a:p>
        </p:txBody>
      </p:sp>
      <p:sp>
        <p:nvSpPr>
          <p:cNvPr id="1453" name="Shape 1453"/>
          <p:cNvSpPr/>
          <p:nvPr>
            <p:ph type="body" sz="quarter" idx="1"/>
          </p:nvPr>
        </p:nvSpPr>
        <p:spPr>
          <a:prstGeom prst="rect">
            <a:avLst/>
          </a:prstGeom>
        </p:spPr>
        <p:txBody>
          <a:bodyPr/>
          <a:lstStyle/>
          <a:p>
            <a:pPr>
              <a:defRPr sz="1800">
                <a:latin typeface="Segoe UI"/>
                <a:ea typeface="Segoe UI"/>
                <a:cs typeface="Segoe UI"/>
                <a:sym typeface="Segoe UI"/>
              </a:defRPr>
            </a:pPr>
          </a:p>
          <a:p>
            <a:pPr>
              <a:defRPr>
                <a:latin typeface="Arial"/>
                <a:ea typeface="Arial"/>
                <a:cs typeface="Arial"/>
                <a:sym typeface="Arial"/>
              </a:defRPr>
            </a:pPr>
            <a:r>
              <a:t>One of the losses, or new challenges,  from Covid for AIS  has been the break in physical gatherings and drop in engagement. That’s not to say that all was perfect with shows, conferences, regional meetings and communications, but we do now need to find a way to make it better. </a:t>
            </a:r>
          </a:p>
          <a:p>
            <a:pPr>
              <a:defRPr>
                <a:latin typeface="Arial"/>
                <a:ea typeface="Arial"/>
                <a:cs typeface="Arial"/>
                <a:sym typeface="Arial"/>
              </a:defRPr>
            </a:pPr>
          </a:p>
          <a:p>
            <a:pPr/>
          </a:p>
          <a:p>
            <a:pPr>
              <a:defRPr>
                <a:latin typeface="Arial"/>
                <a:ea typeface="Arial"/>
                <a:cs typeface="Arial"/>
                <a:sym typeface="Arial"/>
              </a:defRPr>
            </a:p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8" name="Shape 1458"/>
          <p:cNvSpPr/>
          <p:nvPr>
            <p:ph type="sldImg"/>
          </p:nvPr>
        </p:nvSpPr>
        <p:spPr>
          <a:prstGeom prst="rect">
            <a:avLst/>
          </a:prstGeom>
        </p:spPr>
        <p:txBody>
          <a:bodyPr/>
          <a:lstStyle/>
          <a:p>
            <a:pPr/>
          </a:p>
        </p:txBody>
      </p:sp>
      <p:sp>
        <p:nvSpPr>
          <p:cNvPr id="1459" name="Shape 1459"/>
          <p:cNvSpPr/>
          <p:nvPr>
            <p:ph type="body" sz="quarter" idx="1"/>
          </p:nvPr>
        </p:nvSpPr>
        <p:spPr>
          <a:prstGeom prst="rect">
            <a:avLst/>
          </a:prstGeom>
        </p:spPr>
        <p:txBody>
          <a:bodyPr/>
          <a:lstStyle/>
          <a:p>
            <a:pPr>
              <a:defRPr sz="1800">
                <a:latin typeface="Arial"/>
                <a:ea typeface="Arial"/>
                <a:cs typeface="Arial"/>
                <a:sym typeface="Arial"/>
              </a:defRPr>
            </a:pPr>
            <a:r>
              <a:t>I would ask you to make a commitment, a pledge, here today to do something to support and engage with AIS – </a:t>
            </a:r>
          </a:p>
          <a:p>
            <a:pPr>
              <a:defRPr sz="1800">
                <a:latin typeface="Segoe UI"/>
                <a:ea typeface="Segoe UI"/>
                <a:cs typeface="Segoe UI"/>
                <a:sym typeface="Segoe UI"/>
              </a:defRPr>
            </a:pPr>
          </a:p>
          <a:p>
            <a:pPr>
              <a:lnSpc>
                <a:spcPct val="107000"/>
              </a:lnSpc>
              <a:spcBef>
                <a:spcPts val="800"/>
              </a:spcBef>
              <a:defRPr b="1" sz="1800">
                <a:latin typeface="Arial"/>
                <a:ea typeface="Arial"/>
                <a:cs typeface="Arial"/>
                <a:sym typeface="Arial"/>
              </a:defRPr>
            </a:pPr>
            <a:r>
              <a:t> </a:t>
            </a:r>
          </a:p>
          <a:p>
            <a:pPr>
              <a:lnSpc>
                <a:spcPct val="107000"/>
              </a:lnSpc>
              <a:spcBef>
                <a:spcPts val="800"/>
              </a:spcBef>
              <a:defRPr b="1" sz="1800">
                <a:latin typeface="Arial"/>
                <a:ea typeface="Arial"/>
                <a:cs typeface="Arial"/>
                <a:sym typeface="Arial"/>
              </a:defRPr>
            </a:pPr>
            <a:r>
              <a:t> </a:t>
            </a:r>
          </a:p>
          <a:p>
            <a:pPr>
              <a:lnSpc>
                <a:spcPct val="107000"/>
              </a:lnSpc>
              <a:spcBef>
                <a:spcPts val="800"/>
              </a:spcBef>
              <a:defRPr b="1" sz="1800">
                <a:latin typeface="Arial"/>
                <a:ea typeface="Arial"/>
                <a:cs typeface="Arial"/>
                <a:sym typeface="Arial"/>
              </a:defRPr>
            </a:pPr>
            <a:r>
              <a:t>!</a:t>
            </a:r>
          </a:p>
          <a:p>
            <a:pPr/>
          </a:p>
          <a:p>
            <a:pPr>
              <a:defRPr>
                <a:latin typeface="Arial"/>
                <a:ea typeface="Arial"/>
                <a:cs typeface="Arial"/>
                <a:sym typeface="Arial"/>
              </a:defRPr>
            </a:p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4" name="Shape 1464"/>
          <p:cNvSpPr/>
          <p:nvPr>
            <p:ph type="sldImg"/>
          </p:nvPr>
        </p:nvSpPr>
        <p:spPr>
          <a:prstGeom prst="rect">
            <a:avLst/>
          </a:prstGeom>
        </p:spPr>
        <p:txBody>
          <a:bodyPr/>
          <a:lstStyle/>
          <a:p>
            <a:pPr/>
          </a:p>
        </p:txBody>
      </p:sp>
      <p:sp>
        <p:nvSpPr>
          <p:cNvPr id="1465" name="Shape 1465"/>
          <p:cNvSpPr/>
          <p:nvPr>
            <p:ph type="body" sz="quarter" idx="1"/>
          </p:nvPr>
        </p:nvSpPr>
        <p:spPr>
          <a:prstGeom prst="rect">
            <a:avLst/>
          </a:prstGeom>
        </p:spPr>
        <p:txBody>
          <a:bodyPr/>
          <a:lstStyle/>
          <a:p>
            <a:pPr>
              <a:defRPr sz="1800">
                <a:latin typeface="Segoe UI"/>
                <a:ea typeface="Segoe UI"/>
                <a:cs typeface="Segoe UI"/>
                <a:sym typeface="Segoe UI"/>
              </a:defRPr>
            </a:pPr>
          </a:p>
          <a:p>
            <a:pPr marL="342900" indent="-342900">
              <a:lnSpc>
                <a:spcPct val="107000"/>
              </a:lnSpc>
              <a:buSzPct val="100000"/>
              <a:buFont typeface="Symbol"/>
              <a:buChar char="·"/>
              <a:defRPr sz="1800">
                <a:latin typeface="Arial"/>
                <a:ea typeface="Arial"/>
                <a:cs typeface="Arial"/>
                <a:sym typeface="Arial"/>
              </a:defRPr>
            </a:pPr>
            <a:r>
              <a:t>To attend a regional meeting (nm to say even better offer to host a regional meeting)</a:t>
            </a:r>
          </a:p>
          <a:p>
            <a:pPr marL="342900" indent="-342900">
              <a:lnSpc>
                <a:spcPct val="107000"/>
              </a:lnSpc>
              <a:buSzPct val="100000"/>
              <a:buFont typeface="Symbol"/>
              <a:buChar char="·"/>
              <a:defRPr sz="1800">
                <a:latin typeface="Arial"/>
                <a:ea typeface="Arial"/>
                <a:cs typeface="Arial"/>
                <a:sym typeface="Arial"/>
              </a:defRPr>
            </a:pPr>
            <a:r>
              <a:t>Join a strategy group</a:t>
            </a:r>
          </a:p>
          <a:p>
            <a:pPr marL="342900" indent="-342900">
              <a:lnSpc>
                <a:spcPct val="107000"/>
              </a:lnSpc>
              <a:buSzPct val="100000"/>
              <a:buFont typeface="Symbol"/>
              <a:buChar char="·"/>
              <a:defRPr sz="1800">
                <a:latin typeface="Arial"/>
                <a:ea typeface="Arial"/>
                <a:cs typeface="Arial"/>
                <a:sym typeface="Arial"/>
              </a:defRPr>
            </a:pPr>
            <a:r>
              <a:t>Volunteer to sit on the board (NM to say its 4 meetings a year and two of the are virtual!)</a:t>
            </a:r>
          </a:p>
          <a:p>
            <a:pPr marL="342900" indent="-342900">
              <a:lnSpc>
                <a:spcPct val="107000"/>
              </a:lnSpc>
              <a:buSzPct val="100000"/>
              <a:buFont typeface="Symbol"/>
              <a:buChar char="·"/>
              <a:defRPr sz="1800">
                <a:latin typeface="Arial"/>
                <a:ea typeface="Arial"/>
                <a:cs typeface="Arial"/>
                <a:sym typeface="Arial"/>
              </a:defRPr>
            </a:pPr>
            <a:r>
              <a:t>Create your own network or support group</a:t>
            </a:r>
          </a:p>
          <a:p>
            <a:pPr marL="342900" indent="-342900">
              <a:lnSpc>
                <a:spcPct val="107000"/>
              </a:lnSpc>
              <a:buSzPct val="100000"/>
              <a:buFont typeface="Symbol"/>
              <a:buChar char="·"/>
              <a:defRPr sz="1800">
                <a:latin typeface="Arial"/>
                <a:ea typeface="Arial"/>
                <a:cs typeface="Arial"/>
                <a:sym typeface="Arial"/>
              </a:defRPr>
            </a:pPr>
            <a:r>
              <a:t>Use the HUB, leave a comment</a:t>
            </a:r>
          </a:p>
          <a:p>
            <a:pPr marL="342900" indent="-342900">
              <a:lnSpc>
                <a:spcPct val="107000"/>
              </a:lnSpc>
              <a:spcBef>
                <a:spcPts val="800"/>
              </a:spcBef>
              <a:buSzPct val="100000"/>
              <a:buFont typeface="Symbol"/>
              <a:buChar char="·"/>
              <a:defRPr sz="1800">
                <a:latin typeface="Arial"/>
                <a:ea typeface="Arial"/>
                <a:cs typeface="Arial"/>
                <a:sym typeface="Arial"/>
              </a:defRPr>
            </a:pPr>
            <a:r>
              <a:t>Attend an AIS trade show</a:t>
            </a:r>
          </a:p>
          <a:p>
            <a:pPr marL="342900" indent="-342900">
              <a:lnSpc>
                <a:spcPct val="107000"/>
              </a:lnSpc>
              <a:spcBef>
                <a:spcPts val="800"/>
              </a:spcBef>
              <a:buSzPct val="100000"/>
              <a:buFont typeface="Symbol"/>
              <a:buChar char="·"/>
              <a:defRPr sz="1800">
                <a:latin typeface="Arial"/>
                <a:ea typeface="Arial"/>
                <a:cs typeface="Arial"/>
                <a:sym typeface="Arial"/>
              </a:defRPr>
            </a:pPr>
          </a:p>
          <a:p>
            <a:pPr>
              <a:lnSpc>
                <a:spcPct val="107000"/>
              </a:lnSpc>
              <a:spcBef>
                <a:spcPts val="800"/>
              </a:spcBef>
              <a:defRPr b="1" sz="1800">
                <a:latin typeface="Arial"/>
                <a:ea typeface="Arial"/>
                <a:cs typeface="Arial"/>
                <a:sym typeface="Arial"/>
              </a:defRPr>
            </a:pPr>
            <a:r>
              <a:t>We are all busy people but I can give you a guaentee, you will get far more out than you put in </a:t>
            </a:r>
          </a:p>
          <a:p>
            <a:pPr>
              <a:lnSpc>
                <a:spcPct val="107000"/>
              </a:lnSpc>
              <a:spcBef>
                <a:spcPts val="800"/>
              </a:spcBef>
              <a:defRPr b="1" sz="1800">
                <a:latin typeface="Arial"/>
                <a:ea typeface="Arial"/>
                <a:cs typeface="Arial"/>
                <a:sym typeface="Arial"/>
              </a:defRPr>
            </a:pPr>
            <a:r>
              <a:t>As part of this club,  you are a member of the UK and Irelands leading fashion, home, leisure, buying and services group for Independent retailers…. Don’t take it for granted </a:t>
            </a:r>
          </a:p>
          <a:p>
            <a:pPr>
              <a:lnSpc>
                <a:spcPct val="107000"/>
              </a:lnSpc>
              <a:spcBef>
                <a:spcPts val="800"/>
              </a:spcBef>
              <a:defRPr b="1" sz="1800">
                <a:latin typeface="Arial"/>
                <a:ea typeface="Arial"/>
                <a:cs typeface="Arial"/>
                <a:sym typeface="Arial"/>
              </a:defRPr>
            </a:pPr>
            <a:r>
              <a:t> </a:t>
            </a:r>
          </a:p>
          <a:p>
            <a:pPr/>
          </a:p>
          <a:p>
            <a:pPr>
              <a:defRPr>
                <a:latin typeface="Arial"/>
                <a:ea typeface="Arial"/>
                <a:cs typeface="Arial"/>
                <a:sym typeface="Arial"/>
              </a:defRPr>
            </a:p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9" name="Shape 1469"/>
          <p:cNvSpPr/>
          <p:nvPr>
            <p:ph type="sldImg"/>
          </p:nvPr>
        </p:nvSpPr>
        <p:spPr>
          <a:prstGeom prst="rect">
            <a:avLst/>
          </a:prstGeom>
        </p:spPr>
        <p:txBody>
          <a:bodyPr/>
          <a:lstStyle/>
          <a:p>
            <a:pPr/>
          </a:p>
        </p:txBody>
      </p:sp>
      <p:sp>
        <p:nvSpPr>
          <p:cNvPr id="1470" name="Shape 1470"/>
          <p:cNvSpPr/>
          <p:nvPr>
            <p:ph type="body" sz="quarter" idx="1"/>
          </p:nvPr>
        </p:nvSpPr>
        <p:spPr>
          <a:prstGeom prst="rect">
            <a:avLst/>
          </a:prstGeom>
        </p:spPr>
        <p:txBody>
          <a:bodyPr/>
          <a:lstStyle/>
          <a:p>
            <a:pPr>
              <a:defRPr sz="1800">
                <a:latin typeface="Segoe UI"/>
                <a:ea typeface="Segoe UI"/>
                <a:cs typeface="Segoe UI"/>
                <a:sym typeface="Segoe UI"/>
              </a:defRPr>
            </a:pPr>
          </a:p>
          <a:p>
            <a:pPr>
              <a:lnSpc>
                <a:spcPct val="107000"/>
              </a:lnSpc>
              <a:spcBef>
                <a:spcPts val="800"/>
              </a:spcBef>
              <a:defRPr sz="1800"/>
            </a:pPr>
          </a:p>
          <a:p>
            <a:pPr>
              <a:lnSpc>
                <a:spcPct val="107000"/>
              </a:lnSpc>
              <a:spcBef>
                <a:spcPts val="800"/>
              </a:spcBef>
              <a:defRPr b="1" sz="1800">
                <a:latin typeface="Arial"/>
                <a:ea typeface="Arial"/>
                <a:cs typeface="Arial"/>
                <a:sym typeface="Arial"/>
              </a:defRPr>
            </a:pPr>
            <a:r>
              <a:t> </a:t>
            </a:r>
          </a:p>
          <a:p>
            <a:pPr>
              <a:lnSpc>
                <a:spcPct val="107000"/>
              </a:lnSpc>
              <a:spcBef>
                <a:spcPts val="800"/>
              </a:spcBef>
              <a:defRPr b="1" sz="1800">
                <a:latin typeface="Arial"/>
                <a:ea typeface="Arial"/>
                <a:cs typeface="Arial"/>
                <a:sym typeface="Arial"/>
              </a:defRPr>
            </a:pPr>
            <a:r>
              <a:t>We are  stronger together!</a:t>
            </a:r>
          </a:p>
          <a:p>
            <a:pPr/>
          </a:p>
          <a:p>
            <a:pPr>
              <a:defRPr>
                <a:latin typeface="Arial"/>
                <a:ea typeface="Arial"/>
                <a:cs typeface="Arial"/>
                <a:sym typeface="Arial"/>
              </a:defRPr>
            </a:p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8" name="Shape 1908"/>
          <p:cNvSpPr/>
          <p:nvPr>
            <p:ph type="sldImg"/>
          </p:nvPr>
        </p:nvSpPr>
        <p:spPr>
          <a:prstGeom prst="rect">
            <a:avLst/>
          </a:prstGeom>
        </p:spPr>
        <p:txBody>
          <a:bodyPr/>
          <a:lstStyle/>
          <a:p>
            <a:pPr/>
          </a:p>
        </p:txBody>
      </p:sp>
      <p:sp>
        <p:nvSpPr>
          <p:cNvPr id="1909" name="Shape 1909"/>
          <p:cNvSpPr/>
          <p:nvPr>
            <p:ph type="body" sz="quarter" idx="1"/>
          </p:nvPr>
        </p:nvSpPr>
        <p:spPr>
          <a:prstGeom prst="rect">
            <a:avLst/>
          </a:prstGeom>
        </p:spPr>
        <p:txBody>
          <a:bodyPr/>
          <a:lstStyle/>
          <a:p>
            <a:pPr/>
            <a:r>
              <a:t>Work for new news, but can give longevity to products or brands which journalists wouldn’t entertain as it’s essentially a paid partnership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2" name="Shape 1932"/>
          <p:cNvSpPr/>
          <p:nvPr>
            <p:ph type="sldImg"/>
          </p:nvPr>
        </p:nvSpPr>
        <p:spPr>
          <a:prstGeom prst="rect">
            <a:avLst/>
          </a:prstGeom>
        </p:spPr>
        <p:txBody>
          <a:bodyPr/>
          <a:lstStyle/>
          <a:p>
            <a:pPr/>
          </a:p>
        </p:txBody>
      </p:sp>
      <p:sp>
        <p:nvSpPr>
          <p:cNvPr id="1933" name="Shape 1933"/>
          <p:cNvSpPr/>
          <p:nvPr>
            <p:ph type="body" sz="quarter" idx="1"/>
          </p:nvPr>
        </p:nvSpPr>
        <p:spPr>
          <a:prstGeom prst="rect">
            <a:avLst/>
          </a:prstGeom>
        </p:spPr>
        <p:txBody>
          <a:bodyPr/>
          <a:lstStyle/>
          <a:p>
            <a:pPr/>
            <a:r>
              <a:t>Rises to 17.9% on TikTok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2" name="Shape 1992"/>
          <p:cNvSpPr/>
          <p:nvPr>
            <p:ph type="sldImg"/>
          </p:nvPr>
        </p:nvSpPr>
        <p:spPr>
          <a:prstGeom prst="rect">
            <a:avLst/>
          </a:prstGeom>
        </p:spPr>
        <p:txBody>
          <a:bodyPr/>
          <a:lstStyle/>
          <a:p>
            <a:pPr/>
          </a:p>
        </p:txBody>
      </p:sp>
      <p:sp>
        <p:nvSpPr>
          <p:cNvPr id="1993" name="Shape 1993"/>
          <p:cNvSpPr/>
          <p:nvPr>
            <p:ph type="body" sz="quarter" idx="1"/>
          </p:nvPr>
        </p:nvSpPr>
        <p:spPr>
          <a:prstGeom prst="rect">
            <a:avLst/>
          </a:prstGeom>
        </p:spPr>
        <p:txBody>
          <a:bodyPr/>
          <a:lstStyle/>
          <a:p>
            <a:pPr/>
            <a:r>
              <a:t>Great tip from Emma, will definitely be my first port of call moving forwards!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jpe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jpe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jpe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jpeg"/><Relationship Id="rId4" Type="http://schemas.openxmlformats.org/officeDocument/2006/relationships/image" Target="../media/image4.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5.png"/><Relationship Id="rId6" Type="http://schemas.openxmlformats.org/officeDocument/2006/relationships/image" Target="../media/image6.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jpeg"/><Relationship Id="rId8" Type="http://schemas.openxmlformats.org/officeDocument/2006/relationships/image" Target="../media/image17.jpeg"/><Relationship Id="rId9" Type="http://schemas.openxmlformats.org/officeDocument/2006/relationships/image" Target="../media/image18.jpeg"/><Relationship Id="rId10" Type="http://schemas.openxmlformats.org/officeDocument/2006/relationships/image" Target="../media/image19.jpeg"/><Relationship Id="rId11" Type="http://schemas.openxmlformats.org/officeDocument/2006/relationships/image" Target="../media/image20.jpe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video" Target="../media/media2.mov"/><Relationship Id="rId4" Type="http://schemas.microsoft.com/office/2007/relationships/media" Target="../media/media2.mov"/><Relationship Id="rId5" Type="http://schemas.openxmlformats.org/officeDocument/2006/relationships/image" Target="../media/image5.png"/><Relationship Id="rId6" Type="http://schemas.openxmlformats.org/officeDocument/2006/relationships/image" Target="../media/image6.png"/></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video" Target="../media/media3.mov"/><Relationship Id="rId4" Type="http://schemas.microsoft.com/office/2007/relationships/media" Target="../media/media3.mov"/><Relationship Id="rId5" Type="http://schemas.openxmlformats.org/officeDocument/2006/relationships/image" Target="../media/image7.png"/><Relationship Id="rId6" Type="http://schemas.openxmlformats.org/officeDocument/2006/relationships/image" Target="../media/image6.pn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video" Target="../media/media4.mov"/><Relationship Id="rId4" Type="http://schemas.microsoft.com/office/2007/relationships/media" Target="../media/media4.mov"/><Relationship Id="rId5" Type="http://schemas.openxmlformats.org/officeDocument/2006/relationships/image" Target="../media/image8.pn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video" Target="../media/media5.mov"/><Relationship Id="rId4" Type="http://schemas.microsoft.com/office/2007/relationships/media" Target="../media/media5.mov"/><Relationship Id="rId5" Type="http://schemas.openxmlformats.org/officeDocument/2006/relationships/image" Target="../media/image9.png"/><Relationship Id="rId6" Type="http://schemas.openxmlformats.org/officeDocument/2006/relationships/video" Target="../media/media6.mov"/><Relationship Id="rId7" Type="http://schemas.microsoft.com/office/2007/relationships/media" Target="../media/media6.mov"/><Relationship Id="rId8" Type="http://schemas.openxmlformats.org/officeDocument/2006/relationships/image" Target="../media/image10.png"/></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video" Target="../media/media7.mov"/><Relationship Id="rId4" Type="http://schemas.microsoft.com/office/2007/relationships/media" Target="../media/media7.mov"/><Relationship Id="rId5" Type="http://schemas.openxmlformats.org/officeDocument/2006/relationships/image" Target="../media/image11.png"/><Relationship Id="rId6" Type="http://schemas.openxmlformats.org/officeDocument/2006/relationships/video" Target="../media/media8.mov"/><Relationship Id="rId7" Type="http://schemas.microsoft.com/office/2007/relationships/media" Target="../media/media8.mov"/><Relationship Id="rId8" Type="http://schemas.openxmlformats.org/officeDocument/2006/relationships/image" Target="../media/image12.png"/></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1.jpeg"/></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2.jpeg"/><Relationship Id="rId4" Type="http://schemas.openxmlformats.org/officeDocument/2006/relationships/image" Target="../media/image6.png"/></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3.jpeg"/><Relationship Id="rId4" Type="http://schemas.openxmlformats.org/officeDocument/2006/relationships/image" Target="../media/image6.png"/></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jpeg"/><Relationship Id="rId4" Type="http://schemas.openxmlformats.org/officeDocument/2006/relationships/image" Target="../media/image15.png"/><Relationship Id="rId5" Type="http://schemas.openxmlformats.org/officeDocument/2006/relationships/image" Target="../media/image18.png"/></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jpeg"/><Relationship Id="rId4" Type="http://schemas.openxmlformats.org/officeDocument/2006/relationships/image" Target="../media/image19.png"/><Relationship Id="rId5" Type="http://schemas.openxmlformats.org/officeDocument/2006/relationships/image" Target="../media/image18.png"/></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5.jpeg"/><Relationship Id="rId4" Type="http://schemas.openxmlformats.org/officeDocument/2006/relationships/image" Target="../media/image20.png"/></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5.jpeg"/><Relationship Id="rId4" Type="http://schemas.openxmlformats.org/officeDocument/2006/relationships/image" Target="../media/image20.png"/><Relationship Id="rId5" Type="http://schemas.openxmlformats.org/officeDocument/2006/relationships/image" Target="../media/image21.png"/></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21.png"/></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21.png"/></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6.jpeg"/><Relationship Id="rId4" Type="http://schemas.openxmlformats.org/officeDocument/2006/relationships/image" Target="../media/image6.png"/></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jpeg"/></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jpeg"/></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grpSp>
        <p:nvGrpSpPr>
          <p:cNvPr id="27" name="Picture 7"/>
          <p:cNvGrpSpPr/>
          <p:nvPr/>
        </p:nvGrpSpPr>
        <p:grpSpPr>
          <a:xfrm>
            <a:off x="0" y="0"/>
            <a:ext cx="12192000" cy="6858000"/>
            <a:chOff x="0" y="0"/>
            <a:chExt cx="12192000" cy="6858000"/>
          </a:xfrm>
        </p:grpSpPr>
        <p:sp>
          <p:nvSpPr>
            <p:cNvPr id="25" name="Rectangle"/>
            <p:cNvSpPr/>
            <p:nvPr/>
          </p:nvSpPr>
          <p:spPr>
            <a:xfrm>
              <a:off x="0" y="0"/>
              <a:ext cx="12192000" cy="6858000"/>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26" name="image3.jpeg" descr="image3.jpeg"/>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grpSp>
      <p:sp>
        <p:nvSpPr>
          <p:cNvPr id="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5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70" name="Slide Number"/>
          <p:cNvSpPr txBox="1"/>
          <p:nvPr>
            <p:ph type="sldNum" sz="quarter" idx="2"/>
          </p:nvPr>
        </p:nvSpPr>
        <p:spPr>
          <a:xfrm>
            <a:off x="11600936" y="6267774"/>
            <a:ext cx="427276" cy="424498"/>
          </a:xfrm>
          <a:prstGeom prst="rect">
            <a:avLst/>
          </a:prstGeom>
        </p:spPr>
        <p:txBody>
          <a:bodyPr lIns="91424" tIns="91424" rIns="91424" bIns="91424">
            <a:normAutofit fontScale="100000" lnSpcReduction="0"/>
          </a:bodyPr>
          <a:lstStyle>
            <a:lvl1pPr>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6_Title Slide">
    <p:bg>
      <p:bgPr>
        <a:solidFill>
          <a:srgbClr val="FFFFFF"/>
        </a:solidFill>
      </p:bgPr>
    </p:bg>
    <p:spTree>
      <p:nvGrpSpPr>
        <p:cNvPr id="1" name=""/>
        <p:cNvGrpSpPr/>
        <p:nvPr/>
      </p:nvGrpSpPr>
      <p:grpSpPr>
        <a:xfrm>
          <a:off x="0" y="0"/>
          <a:ext cx="0" cy="0"/>
          <a:chOff x="0" y="0"/>
          <a:chExt cx="0" cy="0"/>
        </a:xfrm>
      </p:grpSpPr>
      <p:sp>
        <p:nvSpPr>
          <p:cNvPr id="77" name="Title Text"/>
          <p:cNvSpPr txBox="1"/>
          <p:nvPr>
            <p:ph type="title"/>
          </p:nvPr>
        </p:nvSpPr>
        <p:spPr>
          <a:xfrm>
            <a:off x="1524000" y="1122362"/>
            <a:ext cx="9144000" cy="2387601"/>
          </a:xfrm>
          <a:prstGeom prst="rect">
            <a:avLst/>
          </a:prstGeom>
        </p:spPr>
        <p:txBody>
          <a:bodyPr anchor="b">
            <a:normAutofit fontScale="100000" lnSpcReduction="0"/>
          </a:bodyPr>
          <a:lstStyle>
            <a:lvl1pPr algn="ctr">
              <a:defRPr sz="6000"/>
            </a:lvl1pPr>
          </a:lstStyle>
          <a:p>
            <a:pPr/>
            <a:r>
              <a:t>Title Text</a:t>
            </a:r>
          </a:p>
        </p:txBody>
      </p:sp>
      <p:sp>
        <p:nvSpPr>
          <p:cNvPr id="78" name="Body Level One…"/>
          <p:cNvSpPr txBox="1"/>
          <p:nvPr>
            <p:ph type="body" sz="quarter" idx="1"/>
          </p:nvPr>
        </p:nvSpPr>
        <p:spPr>
          <a:xfrm>
            <a:off x="1524000" y="3602037"/>
            <a:ext cx="9144000" cy="1655763"/>
          </a:xfrm>
          <a:prstGeom prst="rect">
            <a:avLst/>
          </a:prstGeom>
        </p:spPr>
        <p:txBody>
          <a:bodyPr>
            <a:normAutofit fontScale="100000" lnSpcReduction="0"/>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79" name="Slide Number"/>
          <p:cNvSpPr txBox="1"/>
          <p:nvPr>
            <p:ph type="sldNum" sz="quarter" idx="2"/>
          </p:nvPr>
        </p:nvSpPr>
        <p:spPr>
          <a:xfrm>
            <a:off x="0" y="0"/>
            <a:ext cx="335866" cy="333088"/>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6_Title Slide 0">
    <p:bg>
      <p:bgPr>
        <a:solidFill>
          <a:srgbClr val="000000"/>
        </a:solidFill>
      </p:bgPr>
    </p:bg>
    <p:spTree>
      <p:nvGrpSpPr>
        <p:cNvPr id="1" name=""/>
        <p:cNvGrpSpPr/>
        <p:nvPr/>
      </p:nvGrpSpPr>
      <p:grpSpPr>
        <a:xfrm>
          <a:off x="0" y="0"/>
          <a:ext cx="0" cy="0"/>
          <a:chOff x="0" y="0"/>
          <a:chExt cx="0" cy="0"/>
        </a:xfrm>
      </p:grpSpPr>
      <p:sp>
        <p:nvSpPr>
          <p:cNvPr id="86" name="Title Text"/>
          <p:cNvSpPr txBox="1"/>
          <p:nvPr>
            <p:ph type="title"/>
          </p:nvPr>
        </p:nvSpPr>
        <p:spPr>
          <a:xfrm>
            <a:off x="1524000" y="1122362"/>
            <a:ext cx="9144000" cy="2387601"/>
          </a:xfrm>
          <a:prstGeom prst="rect">
            <a:avLst/>
          </a:prstGeom>
        </p:spPr>
        <p:txBody>
          <a:bodyPr anchor="b">
            <a:normAutofit fontScale="100000" lnSpcReduction="0"/>
          </a:bodyPr>
          <a:lstStyle>
            <a:lvl1pPr algn="ctr">
              <a:defRPr sz="6000">
                <a:solidFill>
                  <a:srgbClr val="FFFFFF"/>
                </a:solidFill>
              </a:defRPr>
            </a:lvl1pPr>
          </a:lstStyle>
          <a:p>
            <a:pPr/>
            <a:r>
              <a:t>Title Text</a:t>
            </a:r>
          </a:p>
        </p:txBody>
      </p:sp>
      <p:sp>
        <p:nvSpPr>
          <p:cNvPr id="87" name="Body Level One…"/>
          <p:cNvSpPr txBox="1"/>
          <p:nvPr>
            <p:ph type="body" sz="quarter" idx="1"/>
          </p:nvPr>
        </p:nvSpPr>
        <p:spPr>
          <a:xfrm>
            <a:off x="1524000" y="3602037"/>
            <a:ext cx="9144000" cy="1655763"/>
          </a:xfrm>
          <a:prstGeom prst="rect">
            <a:avLst/>
          </a:prstGeom>
        </p:spPr>
        <p:txBody>
          <a:bodyPr>
            <a:normAutofit fontScale="100000" lnSpcReduction="0"/>
          </a:bodyPr>
          <a:lstStyle>
            <a:lvl1pPr marL="0" indent="0" algn="ctr">
              <a:buSzTx/>
              <a:buFontTx/>
              <a:buNone/>
              <a:defRPr sz="2400">
                <a:solidFill>
                  <a:srgbClr val="FFFFFF"/>
                </a:solidFill>
              </a:defRPr>
            </a:lvl1pPr>
            <a:lvl2pPr marL="0" indent="457200" algn="ctr">
              <a:buSzTx/>
              <a:buFontTx/>
              <a:buNone/>
              <a:defRPr sz="2400">
                <a:solidFill>
                  <a:srgbClr val="FFFFFF"/>
                </a:solidFill>
              </a:defRPr>
            </a:lvl2pPr>
            <a:lvl3pPr marL="0" indent="914400" algn="ctr">
              <a:buSzTx/>
              <a:buFontTx/>
              <a:buNone/>
              <a:defRPr sz="2400">
                <a:solidFill>
                  <a:srgbClr val="FFFFFF"/>
                </a:solidFill>
              </a:defRPr>
            </a:lvl3pPr>
            <a:lvl4pPr marL="0" indent="1371600" algn="ctr">
              <a:buSzTx/>
              <a:buFontTx/>
              <a:buNone/>
              <a:defRPr sz="2400">
                <a:solidFill>
                  <a:srgbClr val="FFFFFF"/>
                </a:solidFill>
              </a:defRPr>
            </a:lvl4pPr>
            <a:lvl5pPr marL="0" indent="1828800" algn="ctr">
              <a:buSzTx/>
              <a:buFontTx/>
              <a:buNone/>
              <a:defRPr sz="2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xfrm>
            <a:off x="0" y="0"/>
            <a:ext cx="335866" cy="333088"/>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body">
    <p:bg>
      <p:bgPr>
        <a:solidFill>
          <a:srgbClr val="FFFFFF"/>
        </a:solidFill>
      </p:bgPr>
    </p:bg>
    <p:spTree>
      <p:nvGrpSpPr>
        <p:cNvPr id="1" name=""/>
        <p:cNvGrpSpPr/>
        <p:nvPr/>
      </p:nvGrpSpPr>
      <p:grpSpPr>
        <a:xfrm>
          <a:off x="0" y="0"/>
          <a:ext cx="0" cy="0"/>
          <a:chOff x="0" y="0"/>
          <a:chExt cx="0" cy="0"/>
        </a:xfrm>
      </p:grpSpPr>
      <p:sp>
        <p:nvSpPr>
          <p:cNvPr id="95" name="Title Text"/>
          <p:cNvSpPr txBox="1"/>
          <p:nvPr>
            <p:ph type="title"/>
          </p:nvPr>
        </p:nvSpPr>
        <p:spPr>
          <a:xfrm>
            <a:off x="415600" y="593366"/>
            <a:ext cx="11360801" cy="763601"/>
          </a:xfrm>
          <a:prstGeom prst="rect">
            <a:avLst/>
          </a:prstGeom>
        </p:spPr>
        <p:txBody>
          <a:bodyPr lIns="91424" tIns="91424" rIns="91424" bIns="91424" anchor="t">
            <a:normAutofit fontScale="100000" lnSpcReduction="0"/>
          </a:bodyPr>
          <a:lstStyle>
            <a:lvl1pPr>
              <a:lnSpc>
                <a:spcPct val="100000"/>
              </a:lnSpc>
              <a:defRPr sz="2800">
                <a:latin typeface="Arial"/>
                <a:ea typeface="Arial"/>
                <a:cs typeface="Arial"/>
                <a:sym typeface="Arial"/>
              </a:defRPr>
            </a:lvl1pPr>
          </a:lstStyle>
          <a:p>
            <a:pPr/>
            <a:r>
              <a:t>Title Text</a:t>
            </a:r>
          </a:p>
        </p:txBody>
      </p:sp>
      <p:sp>
        <p:nvSpPr>
          <p:cNvPr id="96" name="Body Level One…"/>
          <p:cNvSpPr txBox="1"/>
          <p:nvPr>
            <p:ph type="body" idx="1"/>
          </p:nvPr>
        </p:nvSpPr>
        <p:spPr>
          <a:xfrm>
            <a:off x="415600" y="1536633"/>
            <a:ext cx="11360801" cy="4555200"/>
          </a:xfrm>
          <a:prstGeom prst="rect">
            <a:avLst/>
          </a:prstGeom>
        </p:spPr>
        <p:txBody>
          <a:bodyPr lIns="91424" tIns="91424" rIns="91424" bIns="91424">
            <a:normAutofit fontScale="100000" lnSpcReduction="0"/>
          </a:bodyPr>
          <a:lstStyle>
            <a:lvl1pPr marL="609584" indent="-457189">
              <a:lnSpc>
                <a:spcPct val="115000"/>
              </a:lnSpc>
              <a:spcBef>
                <a:spcPts val="0"/>
              </a:spcBef>
              <a:buClr>
                <a:srgbClr val="595959"/>
              </a:buClr>
              <a:buSzPts val="1800"/>
              <a:buChar char="●"/>
              <a:defRPr sz="1800">
                <a:solidFill>
                  <a:srgbClr val="595959"/>
                </a:solidFill>
                <a:latin typeface="Arial"/>
                <a:ea typeface="Arial"/>
                <a:cs typeface="Arial"/>
                <a:sym typeface="Arial"/>
              </a:defRPr>
            </a:lvl1pPr>
            <a:lvl2pPr marL="1219169" indent="-423322">
              <a:lnSpc>
                <a:spcPct val="115000"/>
              </a:lnSpc>
              <a:spcBef>
                <a:spcPts val="0"/>
              </a:spcBef>
              <a:buClr>
                <a:srgbClr val="595959"/>
              </a:buClr>
              <a:buSzPts val="1800"/>
              <a:buChar char="○"/>
              <a:defRPr sz="1800">
                <a:solidFill>
                  <a:srgbClr val="595959"/>
                </a:solidFill>
                <a:latin typeface="Arial"/>
                <a:ea typeface="Arial"/>
                <a:cs typeface="Arial"/>
                <a:sym typeface="Arial"/>
              </a:defRPr>
            </a:lvl2pPr>
            <a:lvl3pPr marL="1828754" indent="-423322">
              <a:lnSpc>
                <a:spcPct val="115000"/>
              </a:lnSpc>
              <a:spcBef>
                <a:spcPts val="0"/>
              </a:spcBef>
              <a:buClr>
                <a:srgbClr val="595959"/>
              </a:buClr>
              <a:buSzPts val="1800"/>
              <a:buChar char="■"/>
              <a:defRPr sz="1800">
                <a:solidFill>
                  <a:srgbClr val="595959"/>
                </a:solidFill>
                <a:latin typeface="Arial"/>
                <a:ea typeface="Arial"/>
                <a:cs typeface="Arial"/>
                <a:sym typeface="Arial"/>
              </a:defRPr>
            </a:lvl3pPr>
            <a:lvl4pPr marL="2438338" indent="-423322">
              <a:lnSpc>
                <a:spcPct val="115000"/>
              </a:lnSpc>
              <a:spcBef>
                <a:spcPts val="0"/>
              </a:spcBef>
              <a:buClr>
                <a:srgbClr val="595959"/>
              </a:buClr>
              <a:buSzPts val="1800"/>
              <a:buChar char="●"/>
              <a:defRPr sz="1800">
                <a:solidFill>
                  <a:srgbClr val="595959"/>
                </a:solidFill>
                <a:latin typeface="Arial"/>
                <a:ea typeface="Arial"/>
                <a:cs typeface="Arial"/>
                <a:sym typeface="Arial"/>
              </a:defRPr>
            </a:lvl4pPr>
            <a:lvl5pPr marL="3047924" indent="-423322">
              <a:lnSpc>
                <a:spcPct val="115000"/>
              </a:lnSpc>
              <a:spcBef>
                <a:spcPts val="0"/>
              </a:spcBef>
              <a:buClr>
                <a:srgbClr val="595959"/>
              </a:buClr>
              <a:buSzPts val="1800"/>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bg>
      <p:bgPr>
        <a:solidFill>
          <a:srgbClr val="FFFFFF"/>
        </a:solidFill>
      </p:bgPr>
    </p:bg>
    <p:spTree>
      <p:nvGrpSpPr>
        <p:cNvPr id="1" name=""/>
        <p:cNvGrpSpPr/>
        <p:nvPr/>
      </p:nvGrpSpPr>
      <p:grpSpPr>
        <a:xfrm>
          <a:off x="0" y="0"/>
          <a:ext cx="0" cy="0"/>
          <a:chOff x="0" y="0"/>
          <a:chExt cx="0" cy="0"/>
        </a:xfrm>
      </p:grpSpPr>
      <p:sp>
        <p:nvSpPr>
          <p:cNvPr id="111" name="Title Text"/>
          <p:cNvSpPr txBox="1"/>
          <p:nvPr>
            <p:ph type="title"/>
          </p:nvPr>
        </p:nvSpPr>
        <p:spPr>
          <a:xfrm>
            <a:off x="415611" y="992767"/>
            <a:ext cx="11360801" cy="2736801"/>
          </a:xfrm>
          <a:prstGeom prst="rect">
            <a:avLst/>
          </a:prstGeom>
        </p:spPr>
        <p:txBody>
          <a:bodyPr lIns="91424" tIns="91424" rIns="91424" bIns="91424" anchor="b">
            <a:normAutofit fontScale="100000" lnSpcReduction="0"/>
          </a:bodyPr>
          <a:lstStyle>
            <a:lvl1pPr algn="ctr">
              <a:lnSpc>
                <a:spcPct val="100000"/>
              </a:lnSpc>
              <a:defRPr sz="6900">
                <a:latin typeface="Arial"/>
                <a:ea typeface="Arial"/>
                <a:cs typeface="Arial"/>
                <a:sym typeface="Arial"/>
              </a:defRPr>
            </a:lvl1pPr>
          </a:lstStyle>
          <a:p>
            <a:pPr/>
            <a:r>
              <a:t>Title Text</a:t>
            </a:r>
          </a:p>
        </p:txBody>
      </p:sp>
      <p:sp>
        <p:nvSpPr>
          <p:cNvPr id="112" name="Body Level One…"/>
          <p:cNvSpPr txBox="1"/>
          <p:nvPr>
            <p:ph type="body" sz="quarter" idx="1"/>
          </p:nvPr>
        </p:nvSpPr>
        <p:spPr>
          <a:xfrm>
            <a:off x="415600" y="3778832"/>
            <a:ext cx="11360801" cy="1056801"/>
          </a:xfrm>
          <a:prstGeom prst="rect">
            <a:avLst/>
          </a:prstGeom>
        </p:spPr>
        <p:txBody>
          <a:bodyPr lIns="91424" tIns="91424" rIns="91424" bIns="91424">
            <a:normAutofit fontScale="100000" lnSpcReduction="0"/>
          </a:bodyPr>
          <a:lstStyle>
            <a:lvl1pPr marL="342900" algn="ctr">
              <a:lnSpc>
                <a:spcPct val="100000"/>
              </a:lnSpc>
              <a:spcBef>
                <a:spcPts val="0"/>
              </a:spcBef>
              <a:buSzTx/>
              <a:buFontTx/>
              <a:buNone/>
              <a:defRPr sz="3700">
                <a:solidFill>
                  <a:srgbClr val="595959"/>
                </a:solidFill>
                <a:latin typeface="Arial"/>
                <a:ea typeface="Arial"/>
                <a:cs typeface="Arial"/>
                <a:sym typeface="Arial"/>
              </a:defRPr>
            </a:lvl1pPr>
            <a:lvl2pPr marL="342900" indent="254000" algn="ctr">
              <a:lnSpc>
                <a:spcPct val="100000"/>
              </a:lnSpc>
              <a:spcBef>
                <a:spcPts val="0"/>
              </a:spcBef>
              <a:buSzTx/>
              <a:buFontTx/>
              <a:buNone/>
              <a:defRPr sz="3700">
                <a:solidFill>
                  <a:srgbClr val="595959"/>
                </a:solidFill>
                <a:latin typeface="Arial"/>
                <a:ea typeface="Arial"/>
                <a:cs typeface="Arial"/>
                <a:sym typeface="Arial"/>
              </a:defRPr>
            </a:lvl2pPr>
            <a:lvl3pPr marL="342900" indent="711200" algn="ctr">
              <a:lnSpc>
                <a:spcPct val="100000"/>
              </a:lnSpc>
              <a:spcBef>
                <a:spcPts val="0"/>
              </a:spcBef>
              <a:buSzTx/>
              <a:buFontTx/>
              <a:buNone/>
              <a:defRPr sz="3700">
                <a:solidFill>
                  <a:srgbClr val="595959"/>
                </a:solidFill>
                <a:latin typeface="Arial"/>
                <a:ea typeface="Arial"/>
                <a:cs typeface="Arial"/>
                <a:sym typeface="Arial"/>
              </a:defRPr>
            </a:lvl3pPr>
            <a:lvl4pPr marL="342900" indent="1168400" algn="ctr">
              <a:lnSpc>
                <a:spcPct val="100000"/>
              </a:lnSpc>
              <a:spcBef>
                <a:spcPts val="0"/>
              </a:spcBef>
              <a:buSzTx/>
              <a:buFontTx/>
              <a:buNone/>
              <a:defRPr sz="3700">
                <a:solidFill>
                  <a:srgbClr val="595959"/>
                </a:solidFill>
                <a:latin typeface="Arial"/>
                <a:ea typeface="Arial"/>
                <a:cs typeface="Arial"/>
                <a:sym typeface="Arial"/>
              </a:defRPr>
            </a:lvl4pPr>
            <a:lvl5pPr marL="342900" indent="1625600" algn="ctr">
              <a:lnSpc>
                <a:spcPct val="100000"/>
              </a:lnSpc>
              <a:spcBef>
                <a:spcPts val="0"/>
              </a:spcBef>
              <a:buSzTx/>
              <a:buFontTx/>
              <a:buNone/>
              <a:defRPr sz="37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13"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bg>
      <p:bgPr>
        <a:solidFill>
          <a:srgbClr val="FFFFFF"/>
        </a:solidFill>
      </p:bgPr>
    </p:bg>
    <p:spTree>
      <p:nvGrpSpPr>
        <p:cNvPr id="1" name=""/>
        <p:cNvGrpSpPr/>
        <p:nvPr/>
      </p:nvGrpSpPr>
      <p:grpSpPr>
        <a:xfrm>
          <a:off x="0" y="0"/>
          <a:ext cx="0" cy="0"/>
          <a:chOff x="0" y="0"/>
          <a:chExt cx="0" cy="0"/>
        </a:xfrm>
      </p:grpSpPr>
      <p:sp>
        <p:nvSpPr>
          <p:cNvPr id="120" name="Title Text"/>
          <p:cNvSpPr txBox="1"/>
          <p:nvPr>
            <p:ph type="title"/>
          </p:nvPr>
        </p:nvSpPr>
        <p:spPr>
          <a:xfrm>
            <a:off x="415600" y="2867799"/>
            <a:ext cx="11360801" cy="1122401"/>
          </a:xfrm>
          <a:prstGeom prst="rect">
            <a:avLst/>
          </a:prstGeom>
        </p:spPr>
        <p:txBody>
          <a:bodyPr lIns="91424" tIns="91424" rIns="91424" bIns="91424">
            <a:normAutofit fontScale="100000" lnSpcReduction="0"/>
          </a:bodyPr>
          <a:lstStyle>
            <a:lvl1pPr algn="ctr">
              <a:lnSpc>
                <a:spcPct val="100000"/>
              </a:lnSpc>
              <a:defRPr sz="4800">
                <a:latin typeface="Arial"/>
                <a:ea typeface="Arial"/>
                <a:cs typeface="Arial"/>
                <a:sym typeface="Arial"/>
              </a:defRPr>
            </a:lvl1pPr>
          </a:lstStyle>
          <a:p>
            <a:pPr/>
            <a:r>
              <a:t>Title Text</a:t>
            </a:r>
          </a:p>
        </p:txBody>
      </p:sp>
      <p:sp>
        <p:nvSpPr>
          <p:cNvPr id="121"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two columns">
    <p:bg>
      <p:bgPr>
        <a:solidFill>
          <a:srgbClr val="FFFFFF"/>
        </a:solidFill>
      </p:bgPr>
    </p:bg>
    <p:spTree>
      <p:nvGrpSpPr>
        <p:cNvPr id="1" name=""/>
        <p:cNvGrpSpPr/>
        <p:nvPr/>
      </p:nvGrpSpPr>
      <p:grpSpPr>
        <a:xfrm>
          <a:off x="0" y="0"/>
          <a:ext cx="0" cy="0"/>
          <a:chOff x="0" y="0"/>
          <a:chExt cx="0" cy="0"/>
        </a:xfrm>
      </p:grpSpPr>
      <p:sp>
        <p:nvSpPr>
          <p:cNvPr id="128" name="Title Text"/>
          <p:cNvSpPr txBox="1"/>
          <p:nvPr>
            <p:ph type="title"/>
          </p:nvPr>
        </p:nvSpPr>
        <p:spPr>
          <a:xfrm>
            <a:off x="415600" y="593366"/>
            <a:ext cx="11360801" cy="763601"/>
          </a:xfrm>
          <a:prstGeom prst="rect">
            <a:avLst/>
          </a:prstGeom>
        </p:spPr>
        <p:txBody>
          <a:bodyPr lIns="91424" tIns="91424" rIns="91424" bIns="91424" anchor="t">
            <a:normAutofit fontScale="100000" lnSpcReduction="0"/>
          </a:bodyPr>
          <a:lstStyle>
            <a:lvl1pPr>
              <a:lnSpc>
                <a:spcPct val="100000"/>
              </a:lnSpc>
              <a:defRPr sz="2800">
                <a:latin typeface="Arial"/>
                <a:ea typeface="Arial"/>
                <a:cs typeface="Arial"/>
                <a:sym typeface="Arial"/>
              </a:defRPr>
            </a:lvl1pPr>
          </a:lstStyle>
          <a:p>
            <a:pPr/>
            <a:r>
              <a:t>Title Text</a:t>
            </a:r>
          </a:p>
        </p:txBody>
      </p:sp>
      <p:sp>
        <p:nvSpPr>
          <p:cNvPr id="129" name="Body Level One…"/>
          <p:cNvSpPr txBox="1"/>
          <p:nvPr>
            <p:ph type="body" sz="half" idx="1"/>
          </p:nvPr>
        </p:nvSpPr>
        <p:spPr>
          <a:xfrm>
            <a:off x="415600" y="1536633"/>
            <a:ext cx="5333201" cy="4555200"/>
          </a:xfrm>
          <a:prstGeom prst="rect">
            <a:avLst/>
          </a:prstGeom>
        </p:spPr>
        <p:txBody>
          <a:bodyPr lIns="91424" tIns="91424" rIns="91424" bIns="91424">
            <a:normAutofit fontScale="100000" lnSpcReduction="0"/>
          </a:bodyPr>
          <a:lstStyle>
            <a:lvl1pPr marL="609584" indent="-423322">
              <a:lnSpc>
                <a:spcPct val="115000"/>
              </a:lnSpc>
              <a:spcBef>
                <a:spcPts val="0"/>
              </a:spcBef>
              <a:buClr>
                <a:srgbClr val="595959"/>
              </a:buClr>
              <a:buSzPts val="1800"/>
              <a:buChar char="●"/>
              <a:defRPr sz="1800">
                <a:solidFill>
                  <a:srgbClr val="595959"/>
                </a:solidFill>
                <a:latin typeface="Arial"/>
                <a:ea typeface="Arial"/>
                <a:cs typeface="Arial"/>
                <a:sym typeface="Arial"/>
              </a:defRPr>
            </a:lvl1pPr>
            <a:lvl2pPr marL="1269968"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2pPr>
            <a:lvl3pPr marL="1879552"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3pPr>
            <a:lvl4pPr marL="2489137"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4pPr>
            <a:lvl5pPr marL="3098722"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30" name="Google Shape;23;p5"/>
          <p:cNvSpPr txBox="1"/>
          <p:nvPr>
            <p:ph type="body" sz="half" idx="21"/>
          </p:nvPr>
        </p:nvSpPr>
        <p:spPr>
          <a:xfrm>
            <a:off x="6443200" y="1536632"/>
            <a:ext cx="5333201" cy="4555202"/>
          </a:xfrm>
          <a:prstGeom prst="rect">
            <a:avLst/>
          </a:prstGeom>
        </p:spPr>
        <p:txBody>
          <a:bodyPr lIns="91424" tIns="91424" rIns="91424" bIns="91424">
            <a:normAutofit fontScale="100000" lnSpcReduction="0"/>
          </a:bodyPr>
          <a:lstStyle/>
          <a:p>
            <a:pPr marL="609584" indent="-423322">
              <a:lnSpc>
                <a:spcPct val="115000"/>
              </a:lnSpc>
              <a:spcBef>
                <a:spcPts val="0"/>
              </a:spcBef>
              <a:buClr>
                <a:srgbClr val="595959"/>
              </a:buClr>
              <a:buSzPts val="1800"/>
              <a:buChar char="●"/>
              <a:defRPr sz="1800">
                <a:solidFill>
                  <a:srgbClr val="595959"/>
                </a:solidFill>
                <a:latin typeface="Arial"/>
                <a:ea typeface="Arial"/>
                <a:cs typeface="Arial"/>
                <a:sym typeface="Arial"/>
              </a:defRPr>
            </a:pPr>
          </a:p>
        </p:txBody>
      </p:sp>
      <p:sp>
        <p:nvSpPr>
          <p:cNvPr id="131"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138" name="Title Text"/>
          <p:cNvSpPr txBox="1"/>
          <p:nvPr>
            <p:ph type="title"/>
          </p:nvPr>
        </p:nvSpPr>
        <p:spPr>
          <a:xfrm>
            <a:off x="415600" y="593366"/>
            <a:ext cx="11360801" cy="763601"/>
          </a:xfrm>
          <a:prstGeom prst="rect">
            <a:avLst/>
          </a:prstGeom>
        </p:spPr>
        <p:txBody>
          <a:bodyPr lIns="91424" tIns="91424" rIns="91424" bIns="91424" anchor="t">
            <a:normAutofit fontScale="100000" lnSpcReduction="0"/>
          </a:bodyPr>
          <a:lstStyle>
            <a:lvl1pPr>
              <a:lnSpc>
                <a:spcPct val="100000"/>
              </a:lnSpc>
              <a:defRPr sz="2800">
                <a:latin typeface="Arial"/>
                <a:ea typeface="Arial"/>
                <a:cs typeface="Arial"/>
                <a:sym typeface="Arial"/>
              </a:defRPr>
            </a:lvl1pPr>
          </a:lstStyle>
          <a:p>
            <a:pPr/>
            <a:r>
              <a:t>Title Text</a:t>
            </a:r>
          </a:p>
        </p:txBody>
      </p:sp>
      <p:sp>
        <p:nvSpPr>
          <p:cNvPr id="139"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ne column text">
    <p:bg>
      <p:bgPr>
        <a:solidFill>
          <a:srgbClr val="FFFFFF"/>
        </a:solidFill>
      </p:bgPr>
    </p:bg>
    <p:spTree>
      <p:nvGrpSpPr>
        <p:cNvPr id="1" name=""/>
        <p:cNvGrpSpPr/>
        <p:nvPr/>
      </p:nvGrpSpPr>
      <p:grpSpPr>
        <a:xfrm>
          <a:off x="0" y="0"/>
          <a:ext cx="0" cy="0"/>
          <a:chOff x="0" y="0"/>
          <a:chExt cx="0" cy="0"/>
        </a:xfrm>
      </p:grpSpPr>
      <p:sp>
        <p:nvSpPr>
          <p:cNvPr id="146" name="Title Text"/>
          <p:cNvSpPr txBox="1"/>
          <p:nvPr>
            <p:ph type="title"/>
          </p:nvPr>
        </p:nvSpPr>
        <p:spPr>
          <a:xfrm>
            <a:off x="415600" y="740799"/>
            <a:ext cx="3744001" cy="1007602"/>
          </a:xfrm>
          <a:prstGeom prst="rect">
            <a:avLst/>
          </a:prstGeom>
        </p:spPr>
        <p:txBody>
          <a:bodyPr lIns="91424" tIns="91424" rIns="91424" bIns="91424" anchor="b">
            <a:normAutofit fontScale="100000" lnSpcReduction="0"/>
          </a:bodyPr>
          <a:lstStyle>
            <a:lvl1pPr>
              <a:lnSpc>
                <a:spcPct val="100000"/>
              </a:lnSpc>
              <a:defRPr sz="3200">
                <a:latin typeface="Arial"/>
                <a:ea typeface="Arial"/>
                <a:cs typeface="Arial"/>
                <a:sym typeface="Arial"/>
              </a:defRPr>
            </a:lvl1pPr>
          </a:lstStyle>
          <a:p>
            <a:pPr/>
            <a:r>
              <a:t>Title Text</a:t>
            </a:r>
          </a:p>
        </p:txBody>
      </p:sp>
      <p:sp>
        <p:nvSpPr>
          <p:cNvPr id="147" name="Body Level One…"/>
          <p:cNvSpPr txBox="1"/>
          <p:nvPr>
            <p:ph type="body" sz="quarter" idx="1"/>
          </p:nvPr>
        </p:nvSpPr>
        <p:spPr>
          <a:xfrm>
            <a:off x="415600" y="1852800"/>
            <a:ext cx="3744001" cy="4239201"/>
          </a:xfrm>
          <a:prstGeom prst="rect">
            <a:avLst/>
          </a:prstGeom>
        </p:spPr>
        <p:txBody>
          <a:bodyPr lIns="91424" tIns="91424" rIns="91424" bIns="91424">
            <a:normAutofit fontScale="100000" lnSpcReduction="0"/>
          </a:bodyPr>
          <a:lstStyle>
            <a:lvl1pPr marL="609584" indent="-406389">
              <a:lnSpc>
                <a:spcPct val="115000"/>
              </a:lnSpc>
              <a:spcBef>
                <a:spcPts val="0"/>
              </a:spcBef>
              <a:buClr>
                <a:srgbClr val="595959"/>
              </a:buClr>
              <a:buSzPts val="1600"/>
              <a:buChar char="●"/>
              <a:defRPr sz="1600">
                <a:solidFill>
                  <a:srgbClr val="595959"/>
                </a:solidFill>
                <a:latin typeface="Arial"/>
                <a:ea typeface="Arial"/>
                <a:cs typeface="Arial"/>
                <a:sym typeface="Arial"/>
              </a:defRPr>
            </a:lvl1pPr>
            <a:lvl2pPr marL="1219169" indent="-406390">
              <a:lnSpc>
                <a:spcPct val="115000"/>
              </a:lnSpc>
              <a:spcBef>
                <a:spcPts val="0"/>
              </a:spcBef>
              <a:buClr>
                <a:srgbClr val="595959"/>
              </a:buClr>
              <a:buSzPts val="1600"/>
              <a:buChar char="○"/>
              <a:defRPr sz="1600">
                <a:solidFill>
                  <a:srgbClr val="595959"/>
                </a:solidFill>
                <a:latin typeface="Arial"/>
                <a:ea typeface="Arial"/>
                <a:cs typeface="Arial"/>
                <a:sym typeface="Arial"/>
              </a:defRPr>
            </a:lvl2pPr>
            <a:lvl3pPr marL="1828754" indent="-406390">
              <a:lnSpc>
                <a:spcPct val="115000"/>
              </a:lnSpc>
              <a:spcBef>
                <a:spcPts val="0"/>
              </a:spcBef>
              <a:buClr>
                <a:srgbClr val="595959"/>
              </a:buClr>
              <a:buSzPts val="1600"/>
              <a:buChar char="■"/>
              <a:defRPr sz="1600">
                <a:solidFill>
                  <a:srgbClr val="595959"/>
                </a:solidFill>
                <a:latin typeface="Arial"/>
                <a:ea typeface="Arial"/>
                <a:cs typeface="Arial"/>
                <a:sym typeface="Arial"/>
              </a:defRPr>
            </a:lvl3pPr>
            <a:lvl4pPr marL="2438338" indent="-406389">
              <a:lnSpc>
                <a:spcPct val="115000"/>
              </a:lnSpc>
              <a:spcBef>
                <a:spcPts val="0"/>
              </a:spcBef>
              <a:buClr>
                <a:srgbClr val="595959"/>
              </a:buClr>
              <a:buSzPts val="1600"/>
              <a:buChar char="●"/>
              <a:defRPr sz="1600">
                <a:solidFill>
                  <a:srgbClr val="595959"/>
                </a:solidFill>
                <a:latin typeface="Arial"/>
                <a:ea typeface="Arial"/>
                <a:cs typeface="Arial"/>
                <a:sym typeface="Arial"/>
              </a:defRPr>
            </a:lvl4pPr>
            <a:lvl5pPr marL="3047924" indent="-406389">
              <a:lnSpc>
                <a:spcPct val="115000"/>
              </a:lnSpc>
              <a:spcBef>
                <a:spcPts val="0"/>
              </a:spcBef>
              <a:buClr>
                <a:srgbClr val="595959"/>
              </a:buClr>
              <a:buSzPts val="1600"/>
              <a:buChar char="○"/>
              <a:defRPr sz="16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48"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Main point">
    <p:bg>
      <p:bgPr>
        <a:solidFill>
          <a:srgbClr val="FFFFFF"/>
        </a:solidFill>
      </p:bgPr>
    </p:bg>
    <p:spTree>
      <p:nvGrpSpPr>
        <p:cNvPr id="1" name=""/>
        <p:cNvGrpSpPr/>
        <p:nvPr/>
      </p:nvGrpSpPr>
      <p:grpSpPr>
        <a:xfrm>
          <a:off x="0" y="0"/>
          <a:ext cx="0" cy="0"/>
          <a:chOff x="0" y="0"/>
          <a:chExt cx="0" cy="0"/>
        </a:xfrm>
      </p:grpSpPr>
      <p:sp>
        <p:nvSpPr>
          <p:cNvPr id="155" name="Title Text"/>
          <p:cNvSpPr txBox="1"/>
          <p:nvPr>
            <p:ph type="title"/>
          </p:nvPr>
        </p:nvSpPr>
        <p:spPr>
          <a:xfrm>
            <a:off x="653666" y="600199"/>
            <a:ext cx="8490402" cy="5454402"/>
          </a:xfrm>
          <a:prstGeom prst="rect">
            <a:avLst/>
          </a:prstGeom>
        </p:spPr>
        <p:txBody>
          <a:bodyPr lIns="91424" tIns="91424" rIns="91424" bIns="91424">
            <a:normAutofit fontScale="100000" lnSpcReduction="0"/>
          </a:bodyPr>
          <a:lstStyle>
            <a:lvl1pPr>
              <a:lnSpc>
                <a:spcPct val="100000"/>
              </a:lnSpc>
              <a:defRPr sz="6400">
                <a:latin typeface="Arial"/>
                <a:ea typeface="Arial"/>
                <a:cs typeface="Arial"/>
                <a:sym typeface="Arial"/>
              </a:defRPr>
            </a:lvl1pPr>
          </a:lstStyle>
          <a:p>
            <a:pPr/>
            <a:r>
              <a:t>Title Text</a:t>
            </a:r>
          </a:p>
        </p:txBody>
      </p:sp>
      <p:sp>
        <p:nvSpPr>
          <p:cNvPr id="156"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title and description">
    <p:bg>
      <p:bgPr>
        <a:solidFill>
          <a:srgbClr val="FFFFFF"/>
        </a:solidFill>
      </p:bgPr>
    </p:bg>
    <p:spTree>
      <p:nvGrpSpPr>
        <p:cNvPr id="1" name=""/>
        <p:cNvGrpSpPr/>
        <p:nvPr/>
      </p:nvGrpSpPr>
      <p:grpSpPr>
        <a:xfrm>
          <a:off x="0" y="0"/>
          <a:ext cx="0" cy="0"/>
          <a:chOff x="0" y="0"/>
          <a:chExt cx="0" cy="0"/>
        </a:xfrm>
      </p:grpSpPr>
      <p:sp>
        <p:nvSpPr>
          <p:cNvPr id="163" name="Google Shape;36;p9"/>
          <p:cNvSpPr/>
          <p:nvPr/>
        </p:nvSpPr>
        <p:spPr>
          <a:xfrm>
            <a:off x="6096000" y="-167"/>
            <a:ext cx="6096000" cy="6858001"/>
          </a:xfrm>
          <a:prstGeom prst="rect">
            <a:avLst/>
          </a:prstGeom>
          <a:solidFill>
            <a:srgbClr val="EEEEEE"/>
          </a:solidFill>
          <a:ln w="12700">
            <a:miter lim="400000"/>
          </a:ln>
        </p:spPr>
        <p:txBody>
          <a:bodyPr lIns="45719" rIns="45719" anchor="ctr"/>
          <a:lstStyle/>
          <a:p>
            <a:pPr>
              <a:defRPr sz="2400">
                <a:latin typeface="Arial"/>
                <a:ea typeface="Arial"/>
                <a:cs typeface="Arial"/>
                <a:sym typeface="Arial"/>
              </a:defRPr>
            </a:pPr>
          </a:p>
        </p:txBody>
      </p:sp>
      <p:sp>
        <p:nvSpPr>
          <p:cNvPr id="164" name="Title Text"/>
          <p:cNvSpPr txBox="1"/>
          <p:nvPr>
            <p:ph type="title"/>
          </p:nvPr>
        </p:nvSpPr>
        <p:spPr>
          <a:xfrm>
            <a:off x="354000" y="1644232"/>
            <a:ext cx="5393600" cy="1976401"/>
          </a:xfrm>
          <a:prstGeom prst="rect">
            <a:avLst/>
          </a:prstGeom>
        </p:spPr>
        <p:txBody>
          <a:bodyPr lIns="91424" tIns="91424" rIns="91424" bIns="91424" anchor="b">
            <a:normAutofit fontScale="100000" lnSpcReduction="0"/>
          </a:bodyPr>
          <a:lstStyle>
            <a:lvl1pPr algn="ctr">
              <a:lnSpc>
                <a:spcPct val="100000"/>
              </a:lnSpc>
              <a:defRPr sz="5600">
                <a:latin typeface="Arial"/>
                <a:ea typeface="Arial"/>
                <a:cs typeface="Arial"/>
                <a:sym typeface="Arial"/>
              </a:defRPr>
            </a:lvl1pPr>
          </a:lstStyle>
          <a:p>
            <a:pPr/>
            <a:r>
              <a:t>Title Text</a:t>
            </a:r>
          </a:p>
        </p:txBody>
      </p:sp>
      <p:sp>
        <p:nvSpPr>
          <p:cNvPr id="165" name="Body Level One…"/>
          <p:cNvSpPr txBox="1"/>
          <p:nvPr>
            <p:ph type="body" sz="quarter" idx="1"/>
          </p:nvPr>
        </p:nvSpPr>
        <p:spPr>
          <a:xfrm>
            <a:off x="354000" y="3737433"/>
            <a:ext cx="5393600" cy="1646801"/>
          </a:xfrm>
          <a:prstGeom prst="rect">
            <a:avLst/>
          </a:prstGeom>
        </p:spPr>
        <p:txBody>
          <a:bodyPr lIns="91424" tIns="91424" rIns="91424" bIns="91424">
            <a:normAutofit fontScale="100000" lnSpcReduction="0"/>
          </a:bodyPr>
          <a:lstStyle>
            <a:lvl1pPr marL="342900" algn="ctr">
              <a:lnSpc>
                <a:spcPct val="100000"/>
              </a:lnSpc>
              <a:spcBef>
                <a:spcPts val="0"/>
              </a:spcBef>
              <a:buSzTx/>
              <a:buFontTx/>
              <a:buNone/>
              <a:defRPr>
                <a:solidFill>
                  <a:srgbClr val="595959"/>
                </a:solidFill>
                <a:latin typeface="Arial"/>
                <a:ea typeface="Arial"/>
                <a:cs typeface="Arial"/>
                <a:sym typeface="Arial"/>
              </a:defRPr>
            </a:lvl1pPr>
            <a:lvl2pPr marL="342900" indent="254000" algn="ctr">
              <a:lnSpc>
                <a:spcPct val="100000"/>
              </a:lnSpc>
              <a:spcBef>
                <a:spcPts val="0"/>
              </a:spcBef>
              <a:buSzTx/>
              <a:buFontTx/>
              <a:buNone/>
              <a:defRPr>
                <a:solidFill>
                  <a:srgbClr val="595959"/>
                </a:solidFill>
                <a:latin typeface="Arial"/>
                <a:ea typeface="Arial"/>
                <a:cs typeface="Arial"/>
                <a:sym typeface="Arial"/>
              </a:defRPr>
            </a:lvl2pPr>
            <a:lvl3pPr marL="342900" indent="711200" algn="ctr">
              <a:lnSpc>
                <a:spcPct val="100000"/>
              </a:lnSpc>
              <a:spcBef>
                <a:spcPts val="0"/>
              </a:spcBef>
              <a:buSzTx/>
              <a:buFontTx/>
              <a:buNone/>
              <a:defRPr>
                <a:solidFill>
                  <a:srgbClr val="595959"/>
                </a:solidFill>
                <a:latin typeface="Arial"/>
                <a:ea typeface="Arial"/>
                <a:cs typeface="Arial"/>
                <a:sym typeface="Arial"/>
              </a:defRPr>
            </a:lvl3pPr>
            <a:lvl4pPr marL="342900" indent="1168400" algn="ctr">
              <a:lnSpc>
                <a:spcPct val="100000"/>
              </a:lnSpc>
              <a:spcBef>
                <a:spcPts val="0"/>
              </a:spcBef>
              <a:buSzTx/>
              <a:buFontTx/>
              <a:buNone/>
              <a:defRPr>
                <a:solidFill>
                  <a:srgbClr val="595959"/>
                </a:solidFill>
                <a:latin typeface="Arial"/>
                <a:ea typeface="Arial"/>
                <a:cs typeface="Arial"/>
                <a:sym typeface="Arial"/>
              </a:defRPr>
            </a:lvl4pPr>
            <a:lvl5pPr marL="342900" indent="1625600" algn="ctr">
              <a:lnSpc>
                <a:spcPct val="100000"/>
              </a:lnSpc>
              <a:spcBef>
                <a:spcPts val="0"/>
              </a:spcBef>
              <a:buSzTx/>
              <a:buFontTx/>
              <a:buNone/>
              <a:defRPr>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66" name="Google Shape;39;p9"/>
          <p:cNvSpPr txBox="1"/>
          <p:nvPr>
            <p:ph type="body" sz="half" idx="21"/>
          </p:nvPr>
        </p:nvSpPr>
        <p:spPr>
          <a:xfrm>
            <a:off x="6586000" y="965433"/>
            <a:ext cx="5116001" cy="4926801"/>
          </a:xfrm>
          <a:prstGeom prst="rect">
            <a:avLst/>
          </a:prstGeom>
        </p:spPr>
        <p:txBody>
          <a:bodyPr lIns="91424" tIns="91424" rIns="91424" bIns="91424" anchor="ctr">
            <a:normAutofit fontScale="100000" lnSpcReduction="0"/>
          </a:bodyPr>
          <a:lstStyle/>
          <a:p>
            <a:pPr marL="609584" indent="-457189">
              <a:lnSpc>
                <a:spcPct val="115000"/>
              </a:lnSpc>
              <a:spcBef>
                <a:spcPts val="0"/>
              </a:spcBef>
              <a:buClr>
                <a:srgbClr val="595959"/>
              </a:buClr>
              <a:buSzPts val="1800"/>
              <a:buChar char="●"/>
              <a:defRPr sz="1800">
                <a:solidFill>
                  <a:srgbClr val="595959"/>
                </a:solidFill>
                <a:latin typeface="Arial"/>
                <a:ea typeface="Arial"/>
                <a:cs typeface="Arial"/>
                <a:sym typeface="Arial"/>
              </a:defRPr>
            </a:pPr>
          </a:p>
        </p:txBody>
      </p:sp>
      <p:sp>
        <p:nvSpPr>
          <p:cNvPr id="167"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aption">
    <p:bg>
      <p:bgPr>
        <a:solidFill>
          <a:srgbClr val="FFFFFF"/>
        </a:solidFill>
      </p:bgPr>
    </p:bg>
    <p:spTree>
      <p:nvGrpSpPr>
        <p:cNvPr id="1" name=""/>
        <p:cNvGrpSpPr/>
        <p:nvPr/>
      </p:nvGrpSpPr>
      <p:grpSpPr>
        <a:xfrm>
          <a:off x="0" y="0"/>
          <a:ext cx="0" cy="0"/>
          <a:chOff x="0" y="0"/>
          <a:chExt cx="0" cy="0"/>
        </a:xfrm>
      </p:grpSpPr>
      <p:sp>
        <p:nvSpPr>
          <p:cNvPr id="174" name="Body Level One…"/>
          <p:cNvSpPr txBox="1"/>
          <p:nvPr>
            <p:ph type="body" sz="quarter" idx="1"/>
          </p:nvPr>
        </p:nvSpPr>
        <p:spPr>
          <a:xfrm>
            <a:off x="415600" y="5640766"/>
            <a:ext cx="7998401" cy="806801"/>
          </a:xfrm>
          <a:prstGeom prst="rect">
            <a:avLst/>
          </a:prstGeom>
        </p:spPr>
        <p:txBody>
          <a:bodyPr lIns="91424" tIns="91424" rIns="91424" bIns="91424" anchor="ctr">
            <a:normAutofit fontScale="100000" lnSpcReduction="0"/>
          </a:bodyPr>
          <a:lstStyle>
            <a:lvl1pPr marL="304792" indent="0">
              <a:lnSpc>
                <a:spcPct val="100000"/>
              </a:lnSpc>
              <a:spcBef>
                <a:spcPts val="0"/>
              </a:spcBef>
              <a:buSzTx/>
              <a:buFontTx/>
              <a:buNone/>
              <a:defRPr sz="1800">
                <a:solidFill>
                  <a:srgbClr val="595959"/>
                </a:solidFill>
                <a:latin typeface="Arial"/>
                <a:ea typeface="Arial"/>
                <a:cs typeface="Arial"/>
                <a:sym typeface="Arial"/>
              </a:defRPr>
            </a:lvl1pPr>
            <a:lvl2pPr marL="914400" indent="-317500">
              <a:lnSpc>
                <a:spcPct val="100000"/>
              </a:lnSpc>
              <a:spcBef>
                <a:spcPts val="0"/>
              </a:spcBef>
              <a:buSzPts val="1800"/>
              <a:buFontTx/>
              <a:buChar char="○"/>
              <a:defRPr sz="1800">
                <a:solidFill>
                  <a:srgbClr val="595959"/>
                </a:solidFill>
                <a:latin typeface="Arial"/>
                <a:ea typeface="Arial"/>
                <a:cs typeface="Arial"/>
                <a:sym typeface="Arial"/>
              </a:defRPr>
            </a:lvl2pPr>
            <a:lvl3pPr marL="1371600" indent="-317500">
              <a:lnSpc>
                <a:spcPct val="100000"/>
              </a:lnSpc>
              <a:spcBef>
                <a:spcPts val="0"/>
              </a:spcBef>
              <a:buSzPts val="1800"/>
              <a:buFontTx/>
              <a:buChar char="■"/>
              <a:defRPr sz="1800">
                <a:solidFill>
                  <a:srgbClr val="595959"/>
                </a:solidFill>
                <a:latin typeface="Arial"/>
                <a:ea typeface="Arial"/>
                <a:cs typeface="Arial"/>
                <a:sym typeface="Arial"/>
              </a:defRPr>
            </a:lvl3pPr>
            <a:lvl4pPr marL="1828800" indent="-317500">
              <a:lnSpc>
                <a:spcPct val="100000"/>
              </a:lnSpc>
              <a:spcBef>
                <a:spcPts val="0"/>
              </a:spcBef>
              <a:buSzPts val="1800"/>
              <a:buFontTx/>
              <a:buChar char="●"/>
              <a:defRPr sz="1800">
                <a:solidFill>
                  <a:srgbClr val="595959"/>
                </a:solidFill>
                <a:latin typeface="Arial"/>
                <a:ea typeface="Arial"/>
                <a:cs typeface="Arial"/>
                <a:sym typeface="Arial"/>
              </a:defRPr>
            </a:lvl4pPr>
            <a:lvl5pPr marL="2286000" indent="-317500">
              <a:lnSpc>
                <a:spcPct val="100000"/>
              </a:lnSpc>
              <a:spcBef>
                <a:spcPts val="0"/>
              </a:spcBef>
              <a:buSzPts val="1800"/>
              <a:buFontTx/>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75"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number">
    <p:bg>
      <p:bgPr>
        <a:solidFill>
          <a:srgbClr val="FFFFFF"/>
        </a:solidFill>
      </p:bgPr>
    </p:bg>
    <p:spTree>
      <p:nvGrpSpPr>
        <p:cNvPr id="1" name=""/>
        <p:cNvGrpSpPr/>
        <p:nvPr/>
      </p:nvGrpSpPr>
      <p:grpSpPr>
        <a:xfrm>
          <a:off x="0" y="0"/>
          <a:ext cx="0" cy="0"/>
          <a:chOff x="0" y="0"/>
          <a:chExt cx="0" cy="0"/>
        </a:xfrm>
      </p:grpSpPr>
      <p:sp>
        <p:nvSpPr>
          <p:cNvPr id="182" name="xx%"/>
          <p:cNvSpPr txBox="1"/>
          <p:nvPr>
            <p:ph type="title" hasCustomPrompt="1"/>
          </p:nvPr>
        </p:nvSpPr>
        <p:spPr>
          <a:xfrm>
            <a:off x="415600" y="1474833"/>
            <a:ext cx="11360801" cy="2618001"/>
          </a:xfrm>
          <a:prstGeom prst="rect">
            <a:avLst/>
          </a:prstGeom>
        </p:spPr>
        <p:txBody>
          <a:bodyPr lIns="91424" tIns="91424" rIns="91424" bIns="91424" anchor="b">
            <a:normAutofit fontScale="100000" lnSpcReduction="0"/>
          </a:bodyPr>
          <a:lstStyle>
            <a:lvl1pPr algn="ctr">
              <a:lnSpc>
                <a:spcPct val="100000"/>
              </a:lnSpc>
              <a:defRPr sz="16000">
                <a:latin typeface="Arial"/>
                <a:ea typeface="Arial"/>
                <a:cs typeface="Arial"/>
                <a:sym typeface="Arial"/>
              </a:defRPr>
            </a:lvl1pPr>
          </a:lstStyle>
          <a:p>
            <a:pPr/>
            <a:r>
              <a:t>xx%</a:t>
            </a:r>
          </a:p>
        </p:txBody>
      </p:sp>
      <p:sp>
        <p:nvSpPr>
          <p:cNvPr id="183" name="Body Level One…"/>
          <p:cNvSpPr txBox="1"/>
          <p:nvPr>
            <p:ph type="body" sz="half" idx="1"/>
          </p:nvPr>
        </p:nvSpPr>
        <p:spPr>
          <a:xfrm>
            <a:off x="415600" y="4202967"/>
            <a:ext cx="11360801" cy="1734401"/>
          </a:xfrm>
          <a:prstGeom prst="rect">
            <a:avLst/>
          </a:prstGeom>
        </p:spPr>
        <p:txBody>
          <a:bodyPr lIns="91424" tIns="91424" rIns="91424" bIns="91424">
            <a:normAutofit fontScale="100000" lnSpcReduction="0"/>
          </a:bodyPr>
          <a:lstStyle>
            <a:lvl1pPr marL="609584" indent="-457189" algn="ctr">
              <a:lnSpc>
                <a:spcPct val="115000"/>
              </a:lnSpc>
              <a:spcBef>
                <a:spcPts val="0"/>
              </a:spcBef>
              <a:buClr>
                <a:srgbClr val="595959"/>
              </a:buClr>
              <a:buSzPts val="1800"/>
              <a:buChar char="●"/>
              <a:defRPr sz="1800">
                <a:solidFill>
                  <a:srgbClr val="595959"/>
                </a:solidFill>
                <a:latin typeface="Arial"/>
                <a:ea typeface="Arial"/>
                <a:cs typeface="Arial"/>
                <a:sym typeface="Arial"/>
              </a:defRPr>
            </a:lvl1pPr>
            <a:lvl2pPr marL="1219169"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2pPr>
            <a:lvl3pPr marL="1828754"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3pPr>
            <a:lvl4pPr marL="2438338"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4pPr>
            <a:lvl5pPr marL="3047924"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84"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91"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5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imple-Black-BG">
    <p:bg>
      <p:bgPr>
        <a:solidFill>
          <a:srgbClr val="FFFFFF"/>
        </a:solidFill>
      </p:bgPr>
    </p:bg>
    <p:spTree>
      <p:nvGrpSpPr>
        <p:cNvPr id="1" name=""/>
        <p:cNvGrpSpPr/>
        <p:nvPr/>
      </p:nvGrpSpPr>
      <p:grpSpPr>
        <a:xfrm>
          <a:off x="0" y="0"/>
          <a:ext cx="0" cy="0"/>
          <a:chOff x="0" y="0"/>
          <a:chExt cx="0" cy="0"/>
        </a:xfrm>
      </p:grpSpPr>
      <p:pic>
        <p:nvPicPr>
          <p:cNvPr id="212"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13"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214" name="Rectangle 3"/>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pic>
        <p:nvPicPr>
          <p:cNvPr id="215" name="Picture 1" descr="Picture 1"/>
          <p:cNvPicPr>
            <a:picLocks noChangeAspect="1"/>
          </p:cNvPicPr>
          <p:nvPr/>
        </p:nvPicPr>
        <p:blipFill>
          <a:blip r:embed="rId3">
            <a:extLst/>
          </a:blip>
          <a:stretch>
            <a:fillRect/>
          </a:stretch>
        </p:blipFill>
        <p:spPr>
          <a:xfrm>
            <a:off x="11805814" y="191069"/>
            <a:ext cx="222929" cy="352632"/>
          </a:xfrm>
          <a:prstGeom prst="rect">
            <a:avLst/>
          </a:prstGeom>
          <a:ln w="12700">
            <a:miter lim="400000"/>
          </a:ln>
        </p:spPr>
      </p:pic>
      <p:sp>
        <p:nvSpPr>
          <p:cNvPr id="216"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imple-White-BG">
    <p:bg>
      <p:bgPr>
        <a:solidFill>
          <a:srgbClr val="FFFFFF"/>
        </a:solidFill>
      </p:bgPr>
    </p:bg>
    <p:spTree>
      <p:nvGrpSpPr>
        <p:cNvPr id="1" name=""/>
        <p:cNvGrpSpPr/>
        <p:nvPr/>
      </p:nvGrpSpPr>
      <p:grpSpPr>
        <a:xfrm>
          <a:off x="0" y="0"/>
          <a:ext cx="0" cy="0"/>
          <a:chOff x="0" y="0"/>
          <a:chExt cx="0" cy="0"/>
        </a:xfrm>
      </p:grpSpPr>
      <p:pic>
        <p:nvPicPr>
          <p:cNvPr id="223"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24"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2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26"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LightRays-BG">
    <p:bg>
      <p:bgPr>
        <a:solidFill>
          <a:srgbClr val="FFFFFF"/>
        </a:solidFill>
      </p:bgPr>
    </p:bg>
    <p:spTree>
      <p:nvGrpSpPr>
        <p:cNvPr id="1" name=""/>
        <p:cNvGrpSpPr/>
        <p:nvPr/>
      </p:nvGrpSpPr>
      <p:grpSpPr>
        <a:xfrm>
          <a:off x="0" y="0"/>
          <a:ext cx="0" cy="0"/>
          <a:chOff x="0" y="0"/>
          <a:chExt cx="0" cy="0"/>
        </a:xfrm>
      </p:grpSpPr>
      <p:pic>
        <p:nvPicPr>
          <p:cNvPr id="233"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34"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35" name="Picture 4" descr="Picture 4"/>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236"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37"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LightRays-BG">
    <p:bg>
      <p:bgPr>
        <a:solidFill>
          <a:srgbClr val="FFFFFF"/>
        </a:solidFill>
      </p:bgPr>
    </p:bg>
    <p:spTree>
      <p:nvGrpSpPr>
        <p:cNvPr id="1" name=""/>
        <p:cNvGrpSpPr/>
        <p:nvPr/>
      </p:nvGrpSpPr>
      <p:grpSpPr>
        <a:xfrm>
          <a:off x="0" y="0"/>
          <a:ext cx="0" cy="0"/>
          <a:chOff x="0" y="0"/>
          <a:chExt cx="0" cy="0"/>
        </a:xfrm>
      </p:grpSpPr>
      <p:pic>
        <p:nvPicPr>
          <p:cNvPr id="24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4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46" name="Picture 4" descr="Picture 4"/>
          <p:cNvPicPr>
            <a:picLocks noChangeAspect="1"/>
          </p:cNvPicPr>
          <p:nvPr/>
        </p:nvPicPr>
        <p:blipFill>
          <a:blip r:embed="rId3">
            <a:extLst/>
          </a:blip>
          <a:stretch>
            <a:fillRect/>
          </a:stretch>
        </p:blipFill>
        <p:spPr>
          <a:xfrm>
            <a:off x="-31133" y="-252663"/>
            <a:ext cx="12234309" cy="7375359"/>
          </a:xfrm>
          <a:prstGeom prst="rect">
            <a:avLst/>
          </a:prstGeom>
          <a:ln w="12700">
            <a:miter lim="400000"/>
          </a:ln>
        </p:spPr>
      </p:pic>
      <p:pic>
        <p:nvPicPr>
          <p:cNvPr id="247"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48"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aper-BG">
    <p:bg>
      <p:bgPr>
        <a:solidFill>
          <a:srgbClr val="FFFFFF"/>
        </a:solidFill>
      </p:bgPr>
    </p:bg>
    <p:spTree>
      <p:nvGrpSpPr>
        <p:cNvPr id="1" name=""/>
        <p:cNvGrpSpPr/>
        <p:nvPr/>
      </p:nvGrpSpPr>
      <p:grpSpPr>
        <a:xfrm>
          <a:off x="0" y="0"/>
          <a:ext cx="0" cy="0"/>
          <a:chOff x="0" y="0"/>
          <a:chExt cx="0" cy="0"/>
        </a:xfrm>
      </p:grpSpPr>
      <p:pic>
        <p:nvPicPr>
          <p:cNvPr id="25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56"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57" name="Picture 4" descr="Picture 4"/>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25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59"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Paper-BG">
    <p:bg>
      <p:bgPr>
        <a:solidFill>
          <a:srgbClr val="FFFFFF"/>
        </a:solidFill>
      </p:bgPr>
    </p:bg>
    <p:spTree>
      <p:nvGrpSpPr>
        <p:cNvPr id="1" name=""/>
        <p:cNvGrpSpPr/>
        <p:nvPr/>
      </p:nvGrpSpPr>
      <p:grpSpPr>
        <a:xfrm>
          <a:off x="0" y="0"/>
          <a:ext cx="0" cy="0"/>
          <a:chOff x="0" y="0"/>
          <a:chExt cx="0" cy="0"/>
        </a:xfrm>
      </p:grpSpPr>
      <p:pic>
        <p:nvPicPr>
          <p:cNvPr id="266"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67"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68" name="Picture 4" descr="Picture 4"/>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26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70"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271" name="Picture 5" descr="Picture 5"/>
          <p:cNvPicPr>
            <a:picLocks noChangeAspect="1"/>
          </p:cNvPicPr>
          <p:nvPr/>
        </p:nvPicPr>
        <p:blipFill>
          <a:blip r:embed="rId4">
            <a:extLst/>
          </a:blip>
          <a:stretch>
            <a:fillRect/>
          </a:stretch>
        </p:blipFill>
        <p:spPr>
          <a:xfrm>
            <a:off x="-6361" y="0"/>
            <a:ext cx="12192001" cy="6858000"/>
          </a:xfrm>
          <a:prstGeom prst="rect">
            <a:avLst/>
          </a:prstGeom>
          <a:ln w="12700">
            <a:miter lim="400000"/>
          </a:ln>
        </p:spPr>
      </p:pic>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Get The World Talking Black">
    <p:bg>
      <p:bgPr>
        <a:solidFill>
          <a:srgbClr val="FFFFFF"/>
        </a:solidFill>
      </p:bgPr>
    </p:bg>
    <p:spTree>
      <p:nvGrpSpPr>
        <p:cNvPr id="1" name=""/>
        <p:cNvGrpSpPr/>
        <p:nvPr/>
      </p:nvGrpSpPr>
      <p:grpSpPr>
        <a:xfrm>
          <a:off x="0" y="0"/>
          <a:ext cx="0" cy="0"/>
          <a:chOff x="0" y="0"/>
          <a:chExt cx="0" cy="0"/>
        </a:xfrm>
      </p:grpSpPr>
      <p:pic>
        <p:nvPicPr>
          <p:cNvPr id="27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7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80" name="Logo+Strapline_Animate2" descr="Logo+Strapline_Animate2"/>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12192000" cy="6858000"/>
          </a:xfrm>
          <a:prstGeom prst="rect">
            <a:avLst/>
          </a:prstGeom>
          <a:ln w="12700">
            <a:miter lim="400000"/>
          </a:ln>
        </p:spPr>
      </p:pic>
      <p:pic>
        <p:nvPicPr>
          <p:cNvPr id="281" name="Picture 1" descr="Picture 1"/>
          <p:cNvPicPr>
            <a:picLocks noChangeAspect="1"/>
          </p:cNvPicPr>
          <p:nvPr/>
        </p:nvPicPr>
        <p:blipFill>
          <a:blip r:embed="rId6">
            <a:extLst/>
          </a:blip>
          <a:stretch>
            <a:fillRect/>
          </a:stretch>
        </p:blipFill>
        <p:spPr>
          <a:xfrm>
            <a:off x="11804518" y="191069"/>
            <a:ext cx="225521" cy="352632"/>
          </a:xfrm>
          <a:prstGeom prst="rect">
            <a:avLst/>
          </a:prstGeom>
          <a:ln w="12700">
            <a:miter lim="400000"/>
          </a:ln>
        </p:spPr>
      </p:pic>
      <p:sp>
        <p:nvSpPr>
          <p:cNvPr id="282"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8064" fill="hold"/>
                                        <p:tgtEl>
                                          <p:spTgt spid="28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80"/>
                </p:tgtEl>
              </p:cMediaNode>
            </p:video>
            <p:seq concurrent="1" prevAc="none" nextAc="seek">
              <p:cTn id="8" evtFilter="cancelBubble" nodeType="interactiveSeq" restart="whenNotActive" fill="hold">
                <p:stCondLst>
                  <p:cond delay="0" evt="onClick">
                    <p:tgtEl>
                      <p:spTgt spid="28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80"/>
                                        </p:tgtEl>
                                      </p:cBhvr>
                                    </p:cmd>
                                  </p:childTnLst>
                                </p:cTn>
                              </p:par>
                            </p:childTnLst>
                          </p:cTn>
                        </p:par>
                      </p:childTnLst>
                    </p:cTn>
                  </p:par>
                </p:childTnLst>
              </p:cTn>
              <p:nextCondLst>
                <p:cond delay="0" evt="onClick">
                  <p:tgtEl>
                    <p:spTgt spid="280"/>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Get The World Talking Black">
    <p:bg>
      <p:bgPr>
        <a:solidFill>
          <a:srgbClr val="000000"/>
        </a:solidFill>
      </p:bgPr>
    </p:bg>
    <p:spTree>
      <p:nvGrpSpPr>
        <p:cNvPr id="1" name=""/>
        <p:cNvGrpSpPr/>
        <p:nvPr/>
      </p:nvGrpSpPr>
      <p:grpSpPr>
        <a:xfrm>
          <a:off x="0" y="0"/>
          <a:ext cx="0" cy="0"/>
          <a:chOff x="0" y="0"/>
          <a:chExt cx="0" cy="0"/>
        </a:xfrm>
      </p:grpSpPr>
      <p:pic>
        <p:nvPicPr>
          <p:cNvPr id="28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90"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291" name="Picture 1" descr="Picture 1"/>
          <p:cNvPicPr>
            <a:picLocks noChangeAspect="1"/>
          </p:cNvPicPr>
          <p:nvPr/>
        </p:nvPicPr>
        <p:blipFill>
          <a:blip r:embed="rId3">
            <a:extLst/>
          </a:blip>
          <a:stretch>
            <a:fillRect/>
          </a:stretch>
        </p:blipFill>
        <p:spPr>
          <a:xfrm>
            <a:off x="11804518" y="191069"/>
            <a:ext cx="225521" cy="352632"/>
          </a:xfrm>
          <a:prstGeom prst="rect">
            <a:avLst/>
          </a:prstGeom>
          <a:ln w="12700">
            <a:miter lim="400000"/>
          </a:ln>
        </p:spPr>
      </p:pic>
      <p:sp>
        <p:nvSpPr>
          <p:cNvPr id="292"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
        <p:nvSpPr>
          <p:cNvPr id="293" name="Text Placeholder 3"/>
          <p:cNvSpPr txBox="1"/>
          <p:nvPr/>
        </p:nvSpPr>
        <p:spPr>
          <a:xfrm>
            <a:off x="4176395" y="298315"/>
            <a:ext cx="3839210" cy="1249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spcBef>
                <a:spcPts val="1000"/>
              </a:spcBef>
              <a:defRPr sz="4000">
                <a:solidFill>
                  <a:srgbClr val="FFFFFF"/>
                </a:solidFill>
                <a:latin typeface="Gobold"/>
                <a:ea typeface="Gobold"/>
                <a:cs typeface="Gobold"/>
                <a:sym typeface="Gobold"/>
              </a:defRPr>
            </a:lvl1pPr>
          </a:lstStyle>
          <a:p>
            <a:pPr/>
            <a:r>
              <a:t>FURTHER READING</a:t>
            </a:r>
          </a:p>
        </p:txBody>
      </p:sp>
      <p:grpSp>
        <p:nvGrpSpPr>
          <p:cNvPr id="298" name="Group 6"/>
          <p:cNvGrpSpPr/>
          <p:nvPr/>
        </p:nvGrpSpPr>
        <p:grpSpPr>
          <a:xfrm>
            <a:off x="3626720" y="1166407"/>
            <a:ext cx="2392841" cy="2392841"/>
            <a:chOff x="0" y="0"/>
            <a:chExt cx="2392839" cy="2392839"/>
          </a:xfrm>
        </p:grpSpPr>
        <p:pic>
          <p:nvPicPr>
            <p:cNvPr id="294" name="Picture 7" descr="Picture 7"/>
            <p:cNvPicPr>
              <a:picLocks noChangeAspect="1"/>
            </p:cNvPicPr>
            <p:nvPr/>
          </p:nvPicPr>
          <p:blipFill>
            <a:blip r:embed="rId4">
              <a:extLst/>
            </a:blip>
            <a:stretch>
              <a:fillRect/>
            </a:stretch>
          </p:blipFill>
          <p:spPr>
            <a:xfrm>
              <a:off x="0" y="0"/>
              <a:ext cx="2392841" cy="2392840"/>
            </a:xfrm>
            <a:prstGeom prst="rect">
              <a:avLst/>
            </a:prstGeom>
            <a:ln w="12700" cap="flat">
              <a:noFill/>
              <a:miter lim="400000"/>
            </a:ln>
            <a:effectLst/>
          </p:spPr>
        </p:pic>
        <p:sp>
          <p:nvSpPr>
            <p:cNvPr id="295" name="TextBox 8"/>
            <p:cNvSpPr txBox="1"/>
            <p:nvPr/>
          </p:nvSpPr>
          <p:spPr>
            <a:xfrm>
              <a:off x="831370" y="1150299"/>
              <a:ext cx="741614"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296" name="TextBox 9"/>
            <p:cNvSpPr txBox="1"/>
            <p:nvPr/>
          </p:nvSpPr>
          <p:spPr>
            <a:xfrm>
              <a:off x="45720" y="866471"/>
              <a:ext cx="2301402" cy="33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AWARDS</a:t>
              </a:r>
            </a:p>
          </p:txBody>
        </p:sp>
        <p:sp>
          <p:nvSpPr>
            <p:cNvPr id="297" name="Straight Connector 10"/>
            <p:cNvSpPr/>
            <p:nvPr/>
          </p:nvSpPr>
          <p:spPr>
            <a:xfrm>
              <a:off x="872797" y="1410748"/>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03" name="Group 11"/>
          <p:cNvGrpSpPr/>
          <p:nvPr/>
        </p:nvGrpSpPr>
        <p:grpSpPr>
          <a:xfrm>
            <a:off x="876863" y="1166407"/>
            <a:ext cx="2392841" cy="2392841"/>
            <a:chOff x="0" y="0"/>
            <a:chExt cx="2392839" cy="2392839"/>
          </a:xfrm>
        </p:grpSpPr>
        <p:pic>
          <p:nvPicPr>
            <p:cNvPr id="299" name="Picture 12" descr="Picture 12"/>
            <p:cNvPicPr>
              <a:picLocks noChangeAspect="1"/>
            </p:cNvPicPr>
            <p:nvPr/>
          </p:nvPicPr>
          <p:blipFill>
            <a:blip r:embed="rId5">
              <a:extLst/>
            </a:blip>
            <a:stretch>
              <a:fillRect/>
            </a:stretch>
          </p:blipFill>
          <p:spPr>
            <a:xfrm>
              <a:off x="0" y="0"/>
              <a:ext cx="2392841" cy="2392840"/>
            </a:xfrm>
            <a:prstGeom prst="rect">
              <a:avLst/>
            </a:prstGeom>
            <a:ln w="12700" cap="flat">
              <a:noFill/>
              <a:miter lim="400000"/>
            </a:ln>
            <a:effectLst/>
          </p:spPr>
        </p:pic>
        <p:sp>
          <p:nvSpPr>
            <p:cNvPr id="300" name="TextBox 13"/>
            <p:cNvSpPr txBox="1"/>
            <p:nvPr/>
          </p:nvSpPr>
          <p:spPr>
            <a:xfrm>
              <a:off x="827039" y="1150095"/>
              <a:ext cx="741614"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01" name="TextBox 14"/>
            <p:cNvSpPr txBox="1"/>
            <p:nvPr/>
          </p:nvSpPr>
          <p:spPr>
            <a:xfrm>
              <a:off x="45720" y="862139"/>
              <a:ext cx="2301402" cy="1056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lnSpc>
                  <a:spcPct val="150000"/>
                </a:lnSpc>
                <a:defRPr b="1" sz="1600">
                  <a:solidFill>
                    <a:srgbClr val="FFFFFF"/>
                  </a:solidFill>
                  <a:latin typeface="Gobold Bold"/>
                  <a:ea typeface="Gobold Bold"/>
                  <a:cs typeface="Gobold Bold"/>
                  <a:sym typeface="Gobold Bold"/>
                </a:defRPr>
              </a:pPr>
              <a:r>
                <a:t>OUR CLIENT</a:t>
              </a:r>
              <a:r>
                <a:t> TESTIMONIALS</a:t>
              </a:r>
              <a:br/>
            </a:p>
          </p:txBody>
        </p:sp>
        <p:sp>
          <p:nvSpPr>
            <p:cNvPr id="302" name="Straight Connector 15"/>
            <p:cNvSpPr/>
            <p:nvPr/>
          </p:nvSpPr>
          <p:spPr>
            <a:xfrm>
              <a:off x="868468" y="1410546"/>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08" name="Group 16"/>
          <p:cNvGrpSpPr/>
          <p:nvPr/>
        </p:nvGrpSpPr>
        <p:grpSpPr>
          <a:xfrm>
            <a:off x="9126432" y="1166407"/>
            <a:ext cx="2392841" cy="2392841"/>
            <a:chOff x="0" y="0"/>
            <a:chExt cx="2392839" cy="2392839"/>
          </a:xfrm>
        </p:grpSpPr>
        <p:pic>
          <p:nvPicPr>
            <p:cNvPr id="304" name="Picture 17" descr="Picture 17"/>
            <p:cNvPicPr>
              <a:picLocks noChangeAspect="1"/>
            </p:cNvPicPr>
            <p:nvPr/>
          </p:nvPicPr>
          <p:blipFill>
            <a:blip r:embed="rId6">
              <a:extLst/>
            </a:blip>
            <a:stretch>
              <a:fillRect/>
            </a:stretch>
          </p:blipFill>
          <p:spPr>
            <a:xfrm>
              <a:off x="0" y="0"/>
              <a:ext cx="2392841" cy="2392840"/>
            </a:xfrm>
            <a:prstGeom prst="rect">
              <a:avLst/>
            </a:prstGeom>
            <a:ln w="12700" cap="flat">
              <a:noFill/>
              <a:miter lim="400000"/>
            </a:ln>
            <a:effectLst/>
          </p:spPr>
        </p:pic>
        <p:sp>
          <p:nvSpPr>
            <p:cNvPr id="305" name="TextBox 18"/>
            <p:cNvSpPr txBox="1"/>
            <p:nvPr/>
          </p:nvSpPr>
          <p:spPr>
            <a:xfrm>
              <a:off x="828115" y="1150229"/>
              <a:ext cx="741614"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06" name="TextBox 19"/>
            <p:cNvSpPr txBox="1"/>
            <p:nvPr/>
          </p:nvSpPr>
          <p:spPr>
            <a:xfrm>
              <a:off x="45720" y="857274"/>
              <a:ext cx="2301402" cy="6946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30 AT 30 PLEDGE</a:t>
              </a:r>
            </a:p>
          </p:txBody>
        </p:sp>
        <p:sp>
          <p:nvSpPr>
            <p:cNvPr id="307" name="Straight Connector 20"/>
            <p:cNvSpPr/>
            <p:nvPr/>
          </p:nvSpPr>
          <p:spPr>
            <a:xfrm>
              <a:off x="869542" y="1410678"/>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13" name="Group 21"/>
          <p:cNvGrpSpPr/>
          <p:nvPr/>
        </p:nvGrpSpPr>
        <p:grpSpPr>
          <a:xfrm>
            <a:off x="6376577" y="1166407"/>
            <a:ext cx="2392841" cy="2392841"/>
            <a:chOff x="0" y="0"/>
            <a:chExt cx="2392839" cy="2392839"/>
          </a:xfrm>
        </p:grpSpPr>
        <p:pic>
          <p:nvPicPr>
            <p:cNvPr id="309" name="Picture 22" descr="Picture 22"/>
            <p:cNvPicPr>
              <a:picLocks noChangeAspect="1"/>
            </p:cNvPicPr>
            <p:nvPr/>
          </p:nvPicPr>
          <p:blipFill>
            <a:blip r:embed="rId7">
              <a:extLst/>
            </a:blip>
            <a:stretch>
              <a:fillRect/>
            </a:stretch>
          </p:blipFill>
          <p:spPr>
            <a:xfrm>
              <a:off x="0" y="0"/>
              <a:ext cx="2392841" cy="2392840"/>
            </a:xfrm>
            <a:prstGeom prst="rect">
              <a:avLst/>
            </a:prstGeom>
            <a:ln w="12700" cap="flat">
              <a:noFill/>
              <a:miter lim="400000"/>
            </a:ln>
            <a:effectLst/>
          </p:spPr>
        </p:pic>
        <p:sp>
          <p:nvSpPr>
            <p:cNvPr id="310" name="TextBox 23"/>
            <p:cNvSpPr txBox="1"/>
            <p:nvPr/>
          </p:nvSpPr>
          <p:spPr>
            <a:xfrm>
              <a:off x="822640" y="1149784"/>
              <a:ext cx="741614"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11" name="TextBox 24"/>
            <p:cNvSpPr txBox="1"/>
            <p:nvPr/>
          </p:nvSpPr>
          <p:spPr>
            <a:xfrm>
              <a:off x="45720" y="866133"/>
              <a:ext cx="2301402" cy="33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TEAM</a:t>
              </a:r>
            </a:p>
          </p:txBody>
        </p:sp>
        <p:sp>
          <p:nvSpPr>
            <p:cNvPr id="312" name="Straight Connector 25"/>
            <p:cNvSpPr/>
            <p:nvPr/>
          </p:nvSpPr>
          <p:spPr>
            <a:xfrm>
              <a:off x="864068" y="1410233"/>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18" name="Group 26"/>
          <p:cNvGrpSpPr/>
          <p:nvPr/>
        </p:nvGrpSpPr>
        <p:grpSpPr>
          <a:xfrm>
            <a:off x="3626718" y="3848725"/>
            <a:ext cx="2392841" cy="2392841"/>
            <a:chOff x="0" y="0"/>
            <a:chExt cx="2392839" cy="2392839"/>
          </a:xfrm>
        </p:grpSpPr>
        <p:pic>
          <p:nvPicPr>
            <p:cNvPr id="314" name="Picture 27" descr="Picture 27"/>
            <p:cNvPicPr>
              <a:picLocks noChangeAspect="1"/>
            </p:cNvPicPr>
            <p:nvPr/>
          </p:nvPicPr>
          <p:blipFill>
            <a:blip r:embed="rId8">
              <a:extLst/>
            </a:blip>
            <a:stretch>
              <a:fillRect/>
            </a:stretch>
          </p:blipFill>
          <p:spPr>
            <a:xfrm>
              <a:off x="0" y="0"/>
              <a:ext cx="2392841" cy="2392840"/>
            </a:xfrm>
            <a:prstGeom prst="rect">
              <a:avLst/>
            </a:prstGeom>
            <a:ln w="12700" cap="flat">
              <a:noFill/>
              <a:miter lim="400000"/>
            </a:ln>
            <a:effectLst/>
          </p:spPr>
        </p:pic>
        <p:sp>
          <p:nvSpPr>
            <p:cNvPr id="315" name="TextBox 28"/>
            <p:cNvSpPr txBox="1"/>
            <p:nvPr/>
          </p:nvSpPr>
          <p:spPr>
            <a:xfrm>
              <a:off x="822649" y="1158594"/>
              <a:ext cx="741614"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16" name="TextBox 29"/>
            <p:cNvSpPr txBox="1"/>
            <p:nvPr/>
          </p:nvSpPr>
          <p:spPr>
            <a:xfrm>
              <a:off x="45720" y="869745"/>
              <a:ext cx="2301402" cy="33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CASE STUDIES</a:t>
              </a:r>
            </a:p>
          </p:txBody>
        </p:sp>
        <p:sp>
          <p:nvSpPr>
            <p:cNvPr id="317" name="Straight Connector 30"/>
            <p:cNvSpPr/>
            <p:nvPr/>
          </p:nvSpPr>
          <p:spPr>
            <a:xfrm>
              <a:off x="864077" y="1419045"/>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23" name="Group 31"/>
          <p:cNvGrpSpPr/>
          <p:nvPr/>
        </p:nvGrpSpPr>
        <p:grpSpPr>
          <a:xfrm>
            <a:off x="876862" y="3848727"/>
            <a:ext cx="2392841" cy="2392841"/>
            <a:chOff x="0" y="0"/>
            <a:chExt cx="2392839" cy="2392839"/>
          </a:xfrm>
        </p:grpSpPr>
        <p:pic>
          <p:nvPicPr>
            <p:cNvPr id="319" name="Picture 32" descr="Picture 32"/>
            <p:cNvPicPr>
              <a:picLocks noChangeAspect="1"/>
            </p:cNvPicPr>
            <p:nvPr/>
          </p:nvPicPr>
          <p:blipFill>
            <a:blip r:embed="rId9">
              <a:extLst/>
            </a:blip>
            <a:stretch>
              <a:fillRect/>
            </a:stretch>
          </p:blipFill>
          <p:spPr>
            <a:xfrm>
              <a:off x="0" y="0"/>
              <a:ext cx="2392841" cy="2392840"/>
            </a:xfrm>
            <a:prstGeom prst="rect">
              <a:avLst/>
            </a:prstGeom>
            <a:ln w="12700" cap="flat">
              <a:noFill/>
              <a:miter lim="400000"/>
            </a:ln>
            <a:effectLst/>
          </p:spPr>
        </p:pic>
        <p:sp>
          <p:nvSpPr>
            <p:cNvPr id="320" name="TextBox 33"/>
            <p:cNvSpPr txBox="1"/>
            <p:nvPr/>
          </p:nvSpPr>
          <p:spPr>
            <a:xfrm>
              <a:off x="827403" y="1143540"/>
              <a:ext cx="741615"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21" name="TextBox 34"/>
            <p:cNvSpPr txBox="1"/>
            <p:nvPr/>
          </p:nvSpPr>
          <p:spPr>
            <a:xfrm>
              <a:off x="45720" y="867710"/>
              <a:ext cx="2301402" cy="6946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RECENT COVERAGE</a:t>
              </a:r>
            </a:p>
          </p:txBody>
        </p:sp>
        <p:sp>
          <p:nvSpPr>
            <p:cNvPr id="322" name="Straight Connector 35"/>
            <p:cNvSpPr/>
            <p:nvPr/>
          </p:nvSpPr>
          <p:spPr>
            <a:xfrm>
              <a:off x="868830" y="1419065"/>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28" name="Group 36"/>
          <p:cNvGrpSpPr/>
          <p:nvPr/>
        </p:nvGrpSpPr>
        <p:grpSpPr>
          <a:xfrm>
            <a:off x="9126432" y="3848725"/>
            <a:ext cx="2392841" cy="2392841"/>
            <a:chOff x="0" y="0"/>
            <a:chExt cx="2392839" cy="2392839"/>
          </a:xfrm>
        </p:grpSpPr>
        <p:pic>
          <p:nvPicPr>
            <p:cNvPr id="324" name="Picture 37" descr="Picture 37"/>
            <p:cNvPicPr>
              <a:picLocks noChangeAspect="1"/>
            </p:cNvPicPr>
            <p:nvPr/>
          </p:nvPicPr>
          <p:blipFill>
            <a:blip r:embed="rId10">
              <a:extLst/>
            </a:blip>
            <a:stretch>
              <a:fillRect/>
            </a:stretch>
          </p:blipFill>
          <p:spPr>
            <a:xfrm>
              <a:off x="0" y="0"/>
              <a:ext cx="2392841" cy="2392840"/>
            </a:xfrm>
            <a:prstGeom prst="rect">
              <a:avLst/>
            </a:prstGeom>
            <a:ln w="12700" cap="flat">
              <a:noFill/>
              <a:miter lim="400000"/>
            </a:ln>
            <a:effectLst/>
          </p:spPr>
        </p:pic>
        <p:sp>
          <p:nvSpPr>
            <p:cNvPr id="325" name="TextBox 38"/>
            <p:cNvSpPr txBox="1"/>
            <p:nvPr/>
          </p:nvSpPr>
          <p:spPr>
            <a:xfrm>
              <a:off x="819878" y="1152244"/>
              <a:ext cx="741614"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26" name="TextBox 39"/>
            <p:cNvSpPr txBox="1"/>
            <p:nvPr/>
          </p:nvSpPr>
          <p:spPr>
            <a:xfrm>
              <a:off x="45720" y="868845"/>
              <a:ext cx="2301402" cy="33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BLOG</a:t>
              </a:r>
            </a:p>
          </p:txBody>
        </p:sp>
        <p:sp>
          <p:nvSpPr>
            <p:cNvPr id="327" name="Straight Connector 40"/>
            <p:cNvSpPr/>
            <p:nvPr/>
          </p:nvSpPr>
          <p:spPr>
            <a:xfrm>
              <a:off x="861307" y="1412694"/>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grpSp>
        <p:nvGrpSpPr>
          <p:cNvPr id="333" name="Group 41"/>
          <p:cNvGrpSpPr/>
          <p:nvPr/>
        </p:nvGrpSpPr>
        <p:grpSpPr>
          <a:xfrm>
            <a:off x="6376575" y="3848725"/>
            <a:ext cx="2392841" cy="2392841"/>
            <a:chOff x="0" y="0"/>
            <a:chExt cx="2392839" cy="2392839"/>
          </a:xfrm>
        </p:grpSpPr>
        <p:pic>
          <p:nvPicPr>
            <p:cNvPr id="329" name="Picture 42" descr="Picture 42"/>
            <p:cNvPicPr>
              <a:picLocks noChangeAspect="1"/>
            </p:cNvPicPr>
            <p:nvPr/>
          </p:nvPicPr>
          <p:blipFill>
            <a:blip r:embed="rId11">
              <a:extLst/>
            </a:blip>
            <a:stretch>
              <a:fillRect/>
            </a:stretch>
          </p:blipFill>
          <p:spPr>
            <a:xfrm>
              <a:off x="0" y="0"/>
              <a:ext cx="2392841" cy="2392840"/>
            </a:xfrm>
            <a:prstGeom prst="rect">
              <a:avLst/>
            </a:prstGeom>
            <a:ln w="12700" cap="flat">
              <a:noFill/>
              <a:miter lim="400000"/>
            </a:ln>
            <a:effectLst/>
          </p:spPr>
        </p:pic>
        <p:sp>
          <p:nvSpPr>
            <p:cNvPr id="330" name="TextBox 43"/>
            <p:cNvSpPr txBox="1"/>
            <p:nvPr/>
          </p:nvSpPr>
          <p:spPr>
            <a:xfrm>
              <a:off x="821844" y="1158594"/>
              <a:ext cx="741615" cy="472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000">
                  <a:solidFill>
                    <a:srgbClr val="FFFFFF"/>
                  </a:solidFill>
                  <a:latin typeface="Poppins Light"/>
                  <a:ea typeface="Poppins Light"/>
                  <a:cs typeface="Poppins Light"/>
                  <a:sym typeface="Poppins Light"/>
                </a:defRPr>
              </a:lvl1pPr>
            </a:lstStyle>
            <a:p>
              <a:pPr/>
              <a:r>
                <a:t>SEE MORE</a:t>
              </a:r>
            </a:p>
          </p:txBody>
        </p:sp>
        <p:sp>
          <p:nvSpPr>
            <p:cNvPr id="331" name="TextBox 44"/>
            <p:cNvSpPr txBox="1"/>
            <p:nvPr/>
          </p:nvSpPr>
          <p:spPr>
            <a:xfrm>
              <a:off x="45720" y="868278"/>
              <a:ext cx="2301402" cy="33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lnSpc>
                  <a:spcPct val="150000"/>
                </a:lnSpc>
                <a:defRPr b="1" sz="1600">
                  <a:solidFill>
                    <a:srgbClr val="FFFFFF"/>
                  </a:solidFill>
                  <a:latin typeface="Gobold Bold"/>
                  <a:ea typeface="Gobold Bold"/>
                  <a:cs typeface="Gobold Bold"/>
                  <a:sym typeface="Gobold Bold"/>
                </a:defRPr>
              </a:lvl1pPr>
            </a:lstStyle>
            <a:p>
              <a:pPr/>
              <a:r>
                <a:t>OUR SERVICES</a:t>
              </a:r>
            </a:p>
          </p:txBody>
        </p:sp>
        <p:sp>
          <p:nvSpPr>
            <p:cNvPr id="332" name="Straight Connector 45"/>
            <p:cNvSpPr/>
            <p:nvPr/>
          </p:nvSpPr>
          <p:spPr>
            <a:xfrm>
              <a:off x="863273" y="1419045"/>
              <a:ext cx="588745" cy="1"/>
            </a:xfrm>
            <a:prstGeom prst="line">
              <a:avLst/>
            </a:prstGeom>
            <a:noFill/>
            <a:ln w="12700" cap="flat">
              <a:solidFill>
                <a:srgbClr val="FFFF00"/>
              </a:solidFill>
              <a:prstDash val="solid"/>
              <a:miter lim="800000"/>
            </a:ln>
            <a:effectLst/>
          </p:spPr>
          <p:txBody>
            <a:bodyPr wrap="square" lIns="45719" tIns="45719" rIns="45719" bIns="45719" numCol="1" anchor="t">
              <a:noAutofit/>
            </a:bodyPr>
            <a:lstStyle/>
            <a:p>
              <a:pPr/>
            </a:p>
          </p:txBody>
        </p:sp>
      </p:gr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 litt about our world">
    <p:bg>
      <p:bgPr>
        <a:solidFill>
          <a:srgbClr val="FFFFFF"/>
        </a:solidFill>
      </p:bgPr>
    </p:bg>
    <p:spTree>
      <p:nvGrpSpPr>
        <p:cNvPr id="1" name=""/>
        <p:cNvGrpSpPr/>
        <p:nvPr/>
      </p:nvGrpSpPr>
      <p:grpSpPr>
        <a:xfrm>
          <a:off x="0" y="0"/>
          <a:ext cx="0" cy="0"/>
          <a:chOff x="0" y="0"/>
          <a:chExt cx="0" cy="0"/>
        </a:xfrm>
      </p:grpSpPr>
      <p:pic>
        <p:nvPicPr>
          <p:cNvPr id="340"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41"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342" name="ALittleBitAboutOurWorld" descr="ALittleBitAboutOurWorld"/>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12192000" cy="6858000"/>
          </a:xfrm>
          <a:prstGeom prst="rect">
            <a:avLst/>
          </a:prstGeom>
          <a:ln w="12700">
            <a:miter lim="400000"/>
          </a:ln>
        </p:spPr>
      </p:pic>
      <p:pic>
        <p:nvPicPr>
          <p:cNvPr id="343" name="Picture 1" descr="Picture 1"/>
          <p:cNvPicPr>
            <a:picLocks noChangeAspect="1"/>
          </p:cNvPicPr>
          <p:nvPr/>
        </p:nvPicPr>
        <p:blipFill>
          <a:blip r:embed="rId6">
            <a:extLst/>
          </a:blip>
          <a:stretch>
            <a:fillRect/>
          </a:stretch>
        </p:blipFill>
        <p:spPr>
          <a:xfrm>
            <a:off x="11804518" y="191069"/>
            <a:ext cx="225521" cy="352632"/>
          </a:xfrm>
          <a:prstGeom prst="rect">
            <a:avLst/>
          </a:prstGeom>
          <a:ln w="12700">
            <a:miter lim="400000"/>
          </a:ln>
        </p:spPr>
      </p:pic>
      <p:sp>
        <p:nvSpPr>
          <p:cNvPr id="344"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0773" fill="hold"/>
                                        <p:tgtEl>
                                          <p:spTgt spid="34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42"/>
                </p:tgtEl>
              </p:cMediaNode>
            </p:video>
            <p:seq concurrent="1" prevAc="none" nextAc="seek">
              <p:cTn id="8" evtFilter="cancelBubble" nodeType="interactiveSeq" restart="whenNotActive" fill="hold">
                <p:stCondLst>
                  <p:cond delay="0" evt="onClick">
                    <p:tgtEl>
                      <p:spTgt spid="34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42"/>
                                        </p:tgtEl>
                                      </p:cBhvr>
                                    </p:cmd>
                                  </p:childTnLst>
                                </p:cTn>
                              </p:par>
                            </p:childTnLst>
                          </p:cTn>
                        </p:par>
                      </p:childTnLst>
                    </p:cTn>
                  </p:par>
                </p:childTnLst>
              </p:cTn>
              <p:nextCondLst>
                <p:cond delay="0" evt="onClick">
                  <p:tgtEl>
                    <p:spTgt spid="342"/>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utting People First">
    <p:bg>
      <p:bgPr>
        <a:solidFill>
          <a:srgbClr val="FFFFFF"/>
        </a:solidFill>
      </p:bgPr>
    </p:bg>
    <p:spTree>
      <p:nvGrpSpPr>
        <p:cNvPr id="1" name=""/>
        <p:cNvGrpSpPr/>
        <p:nvPr/>
      </p:nvGrpSpPr>
      <p:grpSpPr>
        <a:xfrm>
          <a:off x="0" y="0"/>
          <a:ext cx="0" cy="0"/>
          <a:chOff x="0" y="0"/>
          <a:chExt cx="0" cy="0"/>
        </a:xfrm>
      </p:grpSpPr>
      <p:pic>
        <p:nvPicPr>
          <p:cNvPr id="351"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52"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353" name="PuttingPeopleFirst" descr="PuttingPeopleFirst"/>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12192000" cy="6858000"/>
          </a:xfrm>
          <a:prstGeom prst="rect">
            <a:avLst/>
          </a:prstGeom>
          <a:ln w="12700">
            <a:miter lim="400000"/>
          </a:ln>
        </p:spPr>
      </p:pic>
      <p:pic>
        <p:nvPicPr>
          <p:cNvPr id="354" name="Picture 1" descr="Picture 1"/>
          <p:cNvPicPr>
            <a:picLocks noChangeAspect="1"/>
          </p:cNvPicPr>
          <p:nvPr/>
        </p:nvPicPr>
        <p:blipFill>
          <a:blip r:embed="rId6">
            <a:extLst/>
          </a:blip>
          <a:stretch>
            <a:fillRect/>
          </a:stretch>
        </p:blipFill>
        <p:spPr>
          <a:xfrm>
            <a:off x="11804518" y="191069"/>
            <a:ext cx="225521" cy="352632"/>
          </a:xfrm>
          <a:prstGeom prst="rect">
            <a:avLst/>
          </a:prstGeom>
          <a:ln w="12700">
            <a:miter lim="400000"/>
          </a:ln>
        </p:spPr>
      </p:pic>
      <p:sp>
        <p:nvSpPr>
          <p:cNvPr id="355"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21631" fill="hold"/>
                                        <p:tgtEl>
                                          <p:spTgt spid="35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53"/>
                </p:tgtEl>
              </p:cMediaNode>
            </p:video>
            <p:seq concurrent="1" prevAc="none" nextAc="seek">
              <p:cTn id="8" evtFilter="cancelBubble" nodeType="interactiveSeq" restart="whenNotActive" fill="hold">
                <p:stCondLst>
                  <p:cond delay="0" evt="onClick">
                    <p:tgtEl>
                      <p:spTgt spid="35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53"/>
                                        </p:tgtEl>
                                      </p:cBhvr>
                                    </p:cmd>
                                  </p:childTnLst>
                                </p:cTn>
                              </p:par>
                            </p:childTnLst>
                          </p:cTn>
                        </p:par>
                      </p:childTnLst>
                    </p:cTn>
                  </p:par>
                </p:childTnLst>
              </p:cTn>
              <p:nextCondLst>
                <p:cond delay="0" evt="onClick">
                  <p:tgtEl>
                    <p:spTgt spid="353"/>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We Are WPR">
    <p:bg>
      <p:bgPr>
        <a:solidFill>
          <a:srgbClr val="FFFFFF"/>
        </a:solidFill>
      </p:bgPr>
    </p:bg>
    <p:spTree>
      <p:nvGrpSpPr>
        <p:cNvPr id="1" name=""/>
        <p:cNvGrpSpPr/>
        <p:nvPr/>
      </p:nvGrpSpPr>
      <p:grpSpPr>
        <a:xfrm>
          <a:off x="0" y="0"/>
          <a:ext cx="0" cy="0"/>
          <a:chOff x="0" y="0"/>
          <a:chExt cx="0" cy="0"/>
        </a:xfrm>
      </p:grpSpPr>
      <p:pic>
        <p:nvPicPr>
          <p:cNvPr id="362"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63"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364" name="TheAgencyThatGetsPeopleTalking" descr="TheAgencyThatGetsPeopleTalking"/>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12192000" cy="6858000"/>
          </a:xfrm>
          <a:prstGeom prst="rect">
            <a:avLst/>
          </a:prstGeom>
          <a:ln w="12700">
            <a:miter lim="400000"/>
          </a:ln>
        </p:spPr>
      </p:pic>
      <p:pic>
        <p:nvPicPr>
          <p:cNvPr id="36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66"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994" fill="hold"/>
                                        <p:tgtEl>
                                          <p:spTgt spid="36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64"/>
                </p:tgtEl>
              </p:cMediaNode>
            </p:video>
            <p:seq concurrent="1" prevAc="none" nextAc="seek">
              <p:cTn id="8" evtFilter="cancelBubble" nodeType="interactiveSeq" restart="whenNotActive" fill="hold">
                <p:stCondLst>
                  <p:cond delay="0" evt="onClick">
                    <p:tgtEl>
                      <p:spTgt spid="36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64"/>
                                        </p:tgtEl>
                                      </p:cBhvr>
                                    </p:cmd>
                                  </p:childTnLst>
                                </p:cTn>
                              </p:par>
                            </p:childTnLst>
                          </p:cTn>
                        </p:par>
                      </p:childTnLst>
                    </p:cTn>
                  </p:par>
                </p:childTnLst>
              </p:cTn>
              <p:nextCondLst>
                <p:cond delay="0" evt="onClick">
                  <p:tgtEl>
                    <p:spTgt spid="364"/>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We Are WPR">
    <p:bg>
      <p:bgPr>
        <a:solidFill>
          <a:srgbClr val="FFFFFF"/>
        </a:solidFill>
      </p:bgPr>
    </p:bg>
    <p:spTree>
      <p:nvGrpSpPr>
        <p:cNvPr id="1" name=""/>
        <p:cNvGrpSpPr/>
        <p:nvPr/>
      </p:nvGrpSpPr>
      <p:grpSpPr>
        <a:xfrm>
          <a:off x="0" y="0"/>
          <a:ext cx="0" cy="0"/>
          <a:chOff x="0" y="0"/>
          <a:chExt cx="0" cy="0"/>
        </a:xfrm>
      </p:grpSpPr>
      <p:pic>
        <p:nvPicPr>
          <p:cNvPr id="373"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74"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37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76"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377" name="IdeasWorthTalking About2" descr="IdeasWorthTalking About2"/>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6096000" cy="6858000"/>
          </a:xfrm>
          <a:prstGeom prst="rect">
            <a:avLst/>
          </a:prstGeom>
          <a:ln w="12700">
            <a:miter lim="400000"/>
          </a:ln>
        </p:spPr>
      </p:pic>
      <p:pic>
        <p:nvPicPr>
          <p:cNvPr id="378" name="IdeasWorthText" descr="IdeasWorthText"/>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6537762" y="1245324"/>
            <a:ext cx="5266757" cy="446749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1135" fill="hold"/>
                                        <p:tgtEl>
                                          <p:spTgt spid="377"/>
                                        </p:tgtEl>
                                      </p:cBhvr>
                                    </p:cmd>
                                  </p:childTnLst>
                                </p:cTn>
                              </p:par>
                            </p:childTnLst>
                          </p:cTn>
                        </p:par>
                        <p:par>
                          <p:cTn id="7" fill="hold">
                            <p:stCondLst>
                              <p:cond delay="11135"/>
                            </p:stCondLst>
                            <p:childTnLst>
                              <p:par>
                                <p:cTn id="8" presetClass="mediacall" nodeType="afterEffect" presetSubtype="0" presetID="1" grpId="2" fill="hold">
                                  <p:stCondLst>
                                    <p:cond delay="0"/>
                                  </p:stCondLst>
                                  <p:childTnLst>
                                    <p:cmd type="call" cmd="playFrom(0.0)">
                                      <p:cBhvr>
                                        <p:cTn id="9" dur="5375" fill="hold"/>
                                        <p:tgtEl>
                                          <p:spTgt spid="37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0" fill="hold" display="0">
                  <p:stCondLst>
                    <p:cond delay="indefinite"/>
                  </p:stCondLst>
                </p:cTn>
                <p:tgtEl>
                  <p:spTgt spid="377"/>
                </p:tgtEl>
              </p:cMediaNode>
            </p:video>
            <p:seq concurrent="1" prevAc="none" nextAc="seek">
              <p:cTn id="11" evtFilter="cancelBubble" nodeType="interactiveSeq" restart="whenNotActive" fill="hold">
                <p:stCondLst>
                  <p:cond delay="0" evt="onClick">
                    <p:tgtEl>
                      <p:spTgt spid="377"/>
                    </p:tgtEl>
                  </p:cond>
                </p:stCondLst>
                <p:endSync delay="0" evt="end">
                  <p:rtn val="all"/>
                </p:endSync>
                <p:childTnLst>
                  <p:par>
                    <p:cTn id="12" fill="hold">
                      <p:stCondLst>
                        <p:cond delay="0"/>
                      </p:stCondLst>
                      <p:childTnLst>
                        <p:par>
                          <p:cTn id="13" fill="hold">
                            <p:stCondLst>
                              <p:cond delay="0"/>
                            </p:stCondLst>
                            <p:childTnLst>
                              <p:par>
                                <p:cTn id="14" presetClass="mediacall" nodeType="clickEffect" presetSubtype="0" presetID="2" fill="hold">
                                  <p:stCondLst>
                                    <p:cond delay="0"/>
                                  </p:stCondLst>
                                  <p:childTnLst>
                                    <p:cmd type="call" cmd="togglePause">
                                      <p:cBhvr>
                                        <p:cTn id="15" dur="1" fill="hold"/>
                                        <p:tgtEl>
                                          <p:spTgt spid="377"/>
                                        </p:tgtEl>
                                      </p:cBhvr>
                                    </p:cmd>
                                  </p:childTnLst>
                                </p:cTn>
                              </p:par>
                            </p:childTnLst>
                          </p:cTn>
                        </p:par>
                      </p:childTnLst>
                    </p:cTn>
                  </p:par>
                </p:childTnLst>
              </p:cTn>
              <p:nextCondLst>
                <p:cond delay="0" evt="onClick">
                  <p:tgtEl>
                    <p:spTgt spid="377"/>
                  </p:tgtEl>
                </p:cond>
              </p:nextCondLst>
            </p:seq>
            <p:video fullScrn="0">
              <p:cMediaNode mute="0" showWhenStopped="1" numSld="1" vol="100000">
                <p:cTn id="16" fill="hold" display="0">
                  <p:stCondLst>
                    <p:cond delay="indefinite"/>
                  </p:stCondLst>
                </p:cTn>
                <p:tgtEl>
                  <p:spTgt spid="378"/>
                </p:tgtEl>
              </p:cMediaNode>
            </p:video>
            <p:seq concurrent="1" prevAc="none" nextAc="seek">
              <p:cTn id="17" evtFilter="cancelBubble" nodeType="interactiveSeq" restart="whenNotActive" fill="hold">
                <p:stCondLst>
                  <p:cond delay="0" evt="onClick">
                    <p:tgtEl>
                      <p:spTgt spid="378"/>
                    </p:tgtEl>
                  </p:cond>
                </p:stCondLst>
                <p:endSync delay="0" evt="end">
                  <p:rtn val="all"/>
                </p:endSync>
                <p:childTnLst>
                  <p:par>
                    <p:cTn id="18" fill="hold">
                      <p:stCondLst>
                        <p:cond delay="0"/>
                      </p:stCondLst>
                      <p:childTnLst>
                        <p:par>
                          <p:cTn id="19" fill="hold">
                            <p:stCondLst>
                              <p:cond delay="0"/>
                            </p:stCondLst>
                            <p:childTnLst>
                              <p:par>
                                <p:cTn id="20" presetClass="mediacall" nodeType="clickEffect" presetSubtype="0" presetID="2" fill="hold">
                                  <p:stCondLst>
                                    <p:cond delay="0"/>
                                  </p:stCondLst>
                                  <p:childTnLst>
                                    <p:cmd type="call" cmd="togglePause">
                                      <p:cBhvr>
                                        <p:cTn id="21" dur="1" fill="hold"/>
                                        <p:tgtEl>
                                          <p:spTgt spid="378"/>
                                        </p:tgtEl>
                                      </p:cBhvr>
                                    </p:cmd>
                                  </p:childTnLst>
                                </p:cTn>
                              </p:par>
                            </p:childTnLst>
                          </p:cTn>
                        </p:par>
                      </p:childTnLst>
                    </p:cTn>
                  </p:par>
                </p:childTnLst>
              </p:cTn>
              <p:nextCondLst>
                <p:cond delay="0" evt="onClick">
                  <p:tgtEl>
                    <p:spTgt spid="378"/>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We Are WPR">
    <p:bg>
      <p:bgPr>
        <a:solidFill>
          <a:srgbClr val="FFFFFF"/>
        </a:solidFill>
      </p:bgPr>
    </p:bg>
    <p:spTree>
      <p:nvGrpSpPr>
        <p:cNvPr id="1" name=""/>
        <p:cNvGrpSpPr/>
        <p:nvPr/>
      </p:nvGrpSpPr>
      <p:grpSpPr>
        <a:xfrm>
          <a:off x="0" y="0"/>
          <a:ext cx="0" cy="0"/>
          <a:chOff x="0" y="0"/>
          <a:chExt cx="0" cy="0"/>
        </a:xfrm>
      </p:grpSpPr>
      <p:pic>
        <p:nvPicPr>
          <p:cNvPr id="38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86"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387"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88"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389" name="PR-TheArtOfCreatingConversation2" descr="PR-TheArtOfCreatingConversation2"/>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6096000" cy="6858000"/>
          </a:xfrm>
          <a:prstGeom prst="rect">
            <a:avLst/>
          </a:prstGeom>
          <a:ln w="12700">
            <a:miter lim="400000"/>
          </a:ln>
        </p:spPr>
      </p:pic>
      <p:pic>
        <p:nvPicPr>
          <p:cNvPr id="390" name="PR-Text" descr="PR-Text"/>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6514011" y="837399"/>
            <a:ext cx="5320016" cy="551115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1135" fill="hold"/>
                                        <p:tgtEl>
                                          <p:spTgt spid="389"/>
                                        </p:tgtEl>
                                      </p:cBhvr>
                                    </p:cmd>
                                  </p:childTnLst>
                                </p:cTn>
                              </p:par>
                            </p:childTnLst>
                          </p:cTn>
                        </p:par>
                        <p:par>
                          <p:cTn id="7" fill="hold">
                            <p:stCondLst>
                              <p:cond delay="11135"/>
                            </p:stCondLst>
                            <p:childTnLst>
                              <p:par>
                                <p:cTn id="8" presetClass="mediacall" nodeType="afterEffect" presetSubtype="0" presetID="1" grpId="2" fill="hold">
                                  <p:stCondLst>
                                    <p:cond delay="0"/>
                                  </p:stCondLst>
                                  <p:childTnLst>
                                    <p:cmd type="call" cmd="playFrom(0.0)">
                                      <p:cBhvr>
                                        <p:cTn id="9" dur="7039" fill="hold"/>
                                        <p:tgtEl>
                                          <p:spTgt spid="39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0" fill="hold" display="0">
                  <p:stCondLst>
                    <p:cond delay="indefinite"/>
                  </p:stCondLst>
                </p:cTn>
                <p:tgtEl>
                  <p:spTgt spid="389"/>
                </p:tgtEl>
              </p:cMediaNode>
            </p:video>
            <p:seq concurrent="1" prevAc="none" nextAc="seek">
              <p:cTn id="11" evtFilter="cancelBubble" nodeType="interactiveSeq" restart="whenNotActive" fill="hold">
                <p:stCondLst>
                  <p:cond delay="0" evt="onClick">
                    <p:tgtEl>
                      <p:spTgt spid="389"/>
                    </p:tgtEl>
                  </p:cond>
                </p:stCondLst>
                <p:endSync delay="0" evt="end">
                  <p:rtn val="all"/>
                </p:endSync>
                <p:childTnLst>
                  <p:par>
                    <p:cTn id="12" fill="hold">
                      <p:stCondLst>
                        <p:cond delay="0"/>
                      </p:stCondLst>
                      <p:childTnLst>
                        <p:par>
                          <p:cTn id="13" fill="hold">
                            <p:stCondLst>
                              <p:cond delay="0"/>
                            </p:stCondLst>
                            <p:childTnLst>
                              <p:par>
                                <p:cTn id="14" presetClass="mediacall" nodeType="clickEffect" presetSubtype="0" presetID="2" fill="hold">
                                  <p:stCondLst>
                                    <p:cond delay="0"/>
                                  </p:stCondLst>
                                  <p:childTnLst>
                                    <p:cmd type="call" cmd="togglePause">
                                      <p:cBhvr>
                                        <p:cTn id="15" dur="1" fill="hold"/>
                                        <p:tgtEl>
                                          <p:spTgt spid="389"/>
                                        </p:tgtEl>
                                      </p:cBhvr>
                                    </p:cmd>
                                  </p:childTnLst>
                                </p:cTn>
                              </p:par>
                            </p:childTnLst>
                          </p:cTn>
                        </p:par>
                      </p:childTnLst>
                    </p:cTn>
                  </p:par>
                </p:childTnLst>
              </p:cTn>
              <p:nextCondLst>
                <p:cond delay="0" evt="onClick">
                  <p:tgtEl>
                    <p:spTgt spid="389"/>
                  </p:tgtEl>
                </p:cond>
              </p:nextCondLst>
            </p:seq>
            <p:video fullScrn="0">
              <p:cMediaNode mute="0" showWhenStopped="1" numSld="1" vol="100000">
                <p:cTn id="16" fill="hold" display="0">
                  <p:stCondLst>
                    <p:cond delay="indefinite"/>
                  </p:stCondLst>
                </p:cTn>
                <p:tgtEl>
                  <p:spTgt spid="390"/>
                </p:tgtEl>
              </p:cMediaNode>
            </p:video>
            <p:seq concurrent="1" prevAc="none" nextAc="seek">
              <p:cTn id="17" evtFilter="cancelBubble" nodeType="interactiveSeq" restart="whenNotActive" fill="hold">
                <p:stCondLst>
                  <p:cond delay="0" evt="onClick">
                    <p:tgtEl>
                      <p:spTgt spid="390"/>
                    </p:tgtEl>
                  </p:cond>
                </p:stCondLst>
                <p:endSync delay="0" evt="end">
                  <p:rtn val="all"/>
                </p:endSync>
                <p:childTnLst>
                  <p:par>
                    <p:cTn id="18" fill="hold">
                      <p:stCondLst>
                        <p:cond delay="0"/>
                      </p:stCondLst>
                      <p:childTnLst>
                        <p:par>
                          <p:cTn id="19" fill="hold">
                            <p:stCondLst>
                              <p:cond delay="0"/>
                            </p:stCondLst>
                            <p:childTnLst>
                              <p:par>
                                <p:cTn id="20" presetClass="mediacall" nodeType="clickEffect" presetSubtype="0" presetID="2" fill="hold">
                                  <p:stCondLst>
                                    <p:cond delay="0"/>
                                  </p:stCondLst>
                                  <p:childTnLst>
                                    <p:cmd type="call" cmd="togglePause">
                                      <p:cBhvr>
                                        <p:cTn id="21" dur="1" fill="hold"/>
                                        <p:tgtEl>
                                          <p:spTgt spid="390"/>
                                        </p:tgtEl>
                                      </p:cBhvr>
                                    </p:cmd>
                                  </p:childTnLst>
                                </p:cTn>
                              </p:par>
                            </p:childTnLst>
                          </p:cTn>
                        </p:par>
                      </p:childTnLst>
                    </p:cTn>
                  </p:par>
                </p:childTnLst>
              </p:cTn>
              <p:nextCondLst>
                <p:cond delay="0" evt="onClick">
                  <p:tgtEl>
                    <p:spTgt spid="390"/>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Paper-BG">
    <p:bg>
      <p:bgPr>
        <a:solidFill>
          <a:srgbClr val="FFFFFF"/>
        </a:solidFill>
      </p:bgPr>
    </p:bg>
    <p:spTree>
      <p:nvGrpSpPr>
        <p:cNvPr id="1" name=""/>
        <p:cNvGrpSpPr/>
        <p:nvPr/>
      </p:nvGrpSpPr>
      <p:grpSpPr>
        <a:xfrm>
          <a:off x="0" y="0"/>
          <a:ext cx="0" cy="0"/>
          <a:chOff x="0" y="0"/>
          <a:chExt cx="0" cy="0"/>
        </a:xfrm>
      </p:grpSpPr>
      <p:pic>
        <p:nvPicPr>
          <p:cNvPr id="397"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398"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399" name="Picture 5" descr="Picture 5"/>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400"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01"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bg>
      <p:bgPr>
        <a:solidFill>
          <a:srgbClr val="FFFFFF"/>
        </a:solidFill>
      </p:bgPr>
    </p:bg>
    <p:spTree>
      <p:nvGrpSpPr>
        <p:cNvPr id="1" name=""/>
        <p:cNvGrpSpPr/>
        <p:nvPr/>
      </p:nvGrpSpPr>
      <p:grpSpPr>
        <a:xfrm>
          <a:off x="0" y="0"/>
          <a:ext cx="0" cy="0"/>
          <a:chOff x="0" y="0"/>
          <a:chExt cx="0" cy="0"/>
        </a:xfrm>
      </p:grpSpPr>
      <p:pic>
        <p:nvPicPr>
          <p:cNvPr id="40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0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410" name="Title Text"/>
          <p:cNvSpPr txBox="1"/>
          <p:nvPr>
            <p:ph type="title"/>
          </p:nvPr>
        </p:nvSpPr>
        <p:spPr>
          <a:xfrm>
            <a:off x="1524000" y="1122362"/>
            <a:ext cx="9144000" cy="2387601"/>
          </a:xfrm>
          <a:prstGeom prst="rect">
            <a:avLst/>
          </a:prstGeom>
        </p:spPr>
        <p:txBody>
          <a:bodyPr anchor="b">
            <a:normAutofit fontScale="100000" lnSpcReduction="0"/>
          </a:bodyPr>
          <a:lstStyle>
            <a:lvl1pPr algn="ctr">
              <a:defRPr sz="6000"/>
            </a:lvl1pPr>
          </a:lstStyle>
          <a:p>
            <a:pPr/>
            <a:r>
              <a:t>Title Text</a:t>
            </a:r>
          </a:p>
        </p:txBody>
      </p:sp>
      <p:sp>
        <p:nvSpPr>
          <p:cNvPr id="411" name="Body Level One…"/>
          <p:cNvSpPr txBox="1"/>
          <p:nvPr>
            <p:ph type="body" sz="quarter" idx="1"/>
          </p:nvPr>
        </p:nvSpPr>
        <p:spPr>
          <a:xfrm>
            <a:off x="1524000" y="3602037"/>
            <a:ext cx="9144000" cy="1655763"/>
          </a:xfrm>
          <a:prstGeom prst="rect">
            <a:avLst/>
          </a:prstGeom>
        </p:spPr>
        <p:txBody>
          <a:bodyPr>
            <a:normAutofit fontScale="100000" lnSpcReduction="0"/>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pic>
        <p:nvPicPr>
          <p:cNvPr id="41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1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420" name="Title Text"/>
          <p:cNvSpPr txBox="1"/>
          <p:nvPr>
            <p:ph type="title"/>
          </p:nvPr>
        </p:nvSpPr>
        <p:spPr>
          <a:xfrm>
            <a:off x="838200" y="365125"/>
            <a:ext cx="10515600" cy="1325563"/>
          </a:xfrm>
          <a:prstGeom prst="rect">
            <a:avLst/>
          </a:prstGeom>
        </p:spPr>
        <p:txBody>
          <a:bodyPr anchor="t">
            <a:normAutofit fontScale="100000" lnSpcReduction="0"/>
          </a:bodyPr>
          <a:lstStyle/>
          <a:p>
            <a:pPr/>
            <a:r>
              <a:t>Title Text</a:t>
            </a:r>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pic>
        <p:nvPicPr>
          <p:cNvPr id="427"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28"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ustom Layout">
    <p:bg>
      <p:bgPr>
        <a:solidFill>
          <a:srgbClr val="FFFFFF"/>
        </a:solidFill>
      </p:bgPr>
    </p:bg>
    <p:spTree>
      <p:nvGrpSpPr>
        <p:cNvPr id="1" name=""/>
        <p:cNvGrpSpPr/>
        <p:nvPr/>
      </p:nvGrpSpPr>
      <p:grpSpPr>
        <a:xfrm>
          <a:off x="0" y="0"/>
          <a:ext cx="0" cy="0"/>
          <a:chOff x="0" y="0"/>
          <a:chExt cx="0" cy="0"/>
        </a:xfrm>
      </p:grpSpPr>
      <p:pic>
        <p:nvPicPr>
          <p:cNvPr id="43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36"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437" name="Picture 2" descr="Picture 2"/>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38" name="TextBox 4"/>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Custom Layout">
    <p:bg>
      <p:bgPr>
        <a:solidFill>
          <a:srgbClr val="FFFFFF"/>
        </a:solidFill>
      </p:bgPr>
    </p:bg>
    <p:spTree>
      <p:nvGrpSpPr>
        <p:cNvPr id="1" name=""/>
        <p:cNvGrpSpPr/>
        <p:nvPr/>
      </p:nvGrpSpPr>
      <p:grpSpPr>
        <a:xfrm>
          <a:off x="0" y="0"/>
          <a:ext cx="0" cy="0"/>
          <a:chOff x="0" y="0"/>
          <a:chExt cx="0" cy="0"/>
        </a:xfrm>
      </p:grpSpPr>
      <p:pic>
        <p:nvPicPr>
          <p:cNvPr id="44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46"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447" name="Graphic 2" descr="Graphic 2"/>
          <p:cNvPicPr>
            <a:picLocks noChangeAspect="1"/>
          </p:cNvPicPr>
          <p:nvPr/>
        </p:nvPicPr>
        <p:blipFill>
          <a:blip r:embed="rId3">
            <a:extLst/>
          </a:blip>
          <a:stretch>
            <a:fillRect/>
          </a:stretch>
        </p:blipFill>
        <p:spPr>
          <a:xfrm>
            <a:off x="6403099" y="1352820"/>
            <a:ext cx="4629859" cy="4272677"/>
          </a:xfrm>
          <a:prstGeom prst="rect">
            <a:avLst/>
          </a:prstGeom>
          <a:ln w="12700">
            <a:miter lim="400000"/>
          </a:ln>
        </p:spPr>
      </p:pic>
      <p:pic>
        <p:nvPicPr>
          <p:cNvPr id="448" name="Picture 4" descr="Picture 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49" name="TextBox 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9_Custom Layout">
    <p:bg>
      <p:bgPr>
        <a:solidFill>
          <a:srgbClr val="FFFFFF"/>
        </a:solidFill>
      </p:bgPr>
    </p:bg>
    <p:spTree>
      <p:nvGrpSpPr>
        <p:cNvPr id="1" name=""/>
        <p:cNvGrpSpPr/>
        <p:nvPr/>
      </p:nvGrpSpPr>
      <p:grpSpPr>
        <a:xfrm>
          <a:off x="0" y="0"/>
          <a:ext cx="0" cy="0"/>
          <a:chOff x="0" y="0"/>
          <a:chExt cx="0" cy="0"/>
        </a:xfrm>
      </p:grpSpPr>
      <p:pic>
        <p:nvPicPr>
          <p:cNvPr id="456"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57"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458" name="Rectangle 1"/>
          <p:cNvSpPr/>
          <p:nvPr/>
        </p:nvSpPr>
        <p:spPr>
          <a:xfrm>
            <a:off x="0" y="0"/>
            <a:ext cx="12192000" cy="6858000"/>
          </a:xfrm>
          <a:prstGeom prst="rect">
            <a:avLst/>
          </a:prstGeom>
          <a:solidFill>
            <a:srgbClr val="FAFAFA"/>
          </a:solidFill>
          <a:ln w="12700">
            <a:miter lim="400000"/>
          </a:ln>
        </p:spPr>
        <p:txBody>
          <a:bodyPr lIns="45719" rIns="45719" anchor="ctr"/>
          <a:lstStyle/>
          <a:p>
            <a:pPr algn="ctr">
              <a:defRPr>
                <a:solidFill>
                  <a:srgbClr val="FFFFFF"/>
                </a:solidFill>
              </a:defRPr>
            </a:pPr>
          </a:p>
        </p:txBody>
      </p:sp>
      <p:pic>
        <p:nvPicPr>
          <p:cNvPr id="459" name="Picture 2" descr="Picture 2"/>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60" name="TextBox 4"/>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Custom Layout">
    <p:bg>
      <p:bgPr>
        <a:solidFill>
          <a:srgbClr val="FFFFFF"/>
        </a:solidFill>
      </p:bgPr>
    </p:bg>
    <p:spTree>
      <p:nvGrpSpPr>
        <p:cNvPr id="1" name=""/>
        <p:cNvGrpSpPr/>
        <p:nvPr/>
      </p:nvGrpSpPr>
      <p:grpSpPr>
        <a:xfrm>
          <a:off x="0" y="0"/>
          <a:ext cx="0" cy="0"/>
          <a:chOff x="0" y="0"/>
          <a:chExt cx="0" cy="0"/>
        </a:xfrm>
      </p:grpSpPr>
      <p:pic>
        <p:nvPicPr>
          <p:cNvPr id="467"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68"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469" name="Graphic 2" descr="Graphic 2"/>
          <p:cNvPicPr>
            <a:picLocks noChangeAspect="1"/>
          </p:cNvPicPr>
          <p:nvPr/>
        </p:nvPicPr>
        <p:blipFill>
          <a:blip r:embed="rId3">
            <a:extLst/>
          </a:blip>
          <a:stretch>
            <a:fillRect/>
          </a:stretch>
        </p:blipFill>
        <p:spPr>
          <a:xfrm>
            <a:off x="6403099" y="1352820"/>
            <a:ext cx="4629859" cy="4272677"/>
          </a:xfrm>
          <a:prstGeom prst="rect">
            <a:avLst/>
          </a:prstGeom>
          <a:ln w="12700">
            <a:miter lim="400000"/>
          </a:ln>
        </p:spPr>
      </p:pic>
      <p:pic>
        <p:nvPicPr>
          <p:cNvPr id="470" name="Picture 4" descr="Picture 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71" name="TextBox 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
        <p:nvSpPr>
          <p:cNvPr id="472" name="Straight Connector 1"/>
          <p:cNvSpPr/>
          <p:nvPr/>
        </p:nvSpPr>
        <p:spPr>
          <a:xfrm flipH="1">
            <a:off x="5732491" y="910243"/>
            <a:ext cx="1" cy="5037514"/>
          </a:xfrm>
          <a:prstGeom prst="line">
            <a:avLst/>
          </a:prstGeom>
          <a:ln w="6350">
            <a:solidFill>
              <a:srgbClr val="000000"/>
            </a:solidFill>
            <a:miter/>
          </a:ln>
        </p:spPr>
        <p:txBody>
          <a:bodyPr lIns="45719" rIns="45719"/>
          <a:lstStyle/>
          <a:p>
            <a:pPr/>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List Line">
    <p:bg>
      <p:bgPr>
        <a:solidFill>
          <a:srgbClr val="FFFFFF"/>
        </a:solidFill>
      </p:bgPr>
    </p:bg>
    <p:spTree>
      <p:nvGrpSpPr>
        <p:cNvPr id="1" name=""/>
        <p:cNvGrpSpPr/>
        <p:nvPr/>
      </p:nvGrpSpPr>
      <p:grpSpPr>
        <a:xfrm>
          <a:off x="0" y="0"/>
          <a:ext cx="0" cy="0"/>
          <a:chOff x="0" y="0"/>
          <a:chExt cx="0" cy="0"/>
        </a:xfrm>
      </p:grpSpPr>
      <p:pic>
        <p:nvPicPr>
          <p:cNvPr id="47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80"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481" name="Straight Connector 5"/>
          <p:cNvSpPr/>
          <p:nvPr/>
        </p:nvSpPr>
        <p:spPr>
          <a:xfrm flipH="1">
            <a:off x="3931399" y="910243"/>
            <a:ext cx="1" cy="5037514"/>
          </a:xfrm>
          <a:prstGeom prst="line">
            <a:avLst/>
          </a:prstGeom>
          <a:ln w="6350">
            <a:solidFill>
              <a:srgbClr val="000000"/>
            </a:solidFill>
            <a:miter/>
          </a:ln>
        </p:spPr>
        <p:txBody>
          <a:bodyPr lIns="45719" rIns="45719"/>
          <a:lstStyle/>
          <a:p>
            <a:pPr/>
          </a:p>
        </p:txBody>
      </p:sp>
      <p:sp>
        <p:nvSpPr>
          <p:cNvPr id="482" name="Body Level One…"/>
          <p:cNvSpPr txBox="1"/>
          <p:nvPr>
            <p:ph type="body" sz="half" idx="1" hasCustomPrompt="1"/>
          </p:nvPr>
        </p:nvSpPr>
        <p:spPr>
          <a:xfrm>
            <a:off x="4667256" y="1540118"/>
            <a:ext cx="6496044" cy="4319330"/>
          </a:xfrm>
          <a:prstGeom prst="rect">
            <a:avLst/>
          </a:prstGeom>
        </p:spPr>
        <p:txBody>
          <a:bodyPr anchor="ctr">
            <a:normAutofit fontScale="100000" lnSpcReduction="0"/>
          </a:bodyPr>
          <a:lstStyle>
            <a:lvl1pPr marL="457200" indent="-457200">
              <a:spcBef>
                <a:spcPts val="600"/>
              </a:spcBef>
              <a:buClr>
                <a:srgbClr val="69FF87"/>
              </a:buClr>
              <a:defRPr sz="2400">
                <a:latin typeface="Poppins Light"/>
                <a:ea typeface="Poppins Light"/>
                <a:cs typeface="Poppins Light"/>
                <a:sym typeface="Poppins Light"/>
              </a:defRPr>
            </a:lvl1pPr>
            <a:lvl2pPr marL="685800" indent="-228600">
              <a:spcBef>
                <a:spcPts val="600"/>
              </a:spcBef>
              <a:buClr>
                <a:srgbClr val="69FF87"/>
              </a:buClr>
              <a:defRPr sz="2400">
                <a:latin typeface="Poppins Light"/>
                <a:ea typeface="Poppins Light"/>
                <a:cs typeface="Poppins Light"/>
                <a:sym typeface="Poppins Light"/>
              </a:defRPr>
            </a:lvl2pPr>
            <a:lvl3pPr marL="1188719" indent="-274319">
              <a:spcBef>
                <a:spcPts val="600"/>
              </a:spcBef>
              <a:buClr>
                <a:srgbClr val="69FF87"/>
              </a:buClr>
              <a:defRPr sz="2400">
                <a:latin typeface="Poppins Light"/>
                <a:ea typeface="Poppins Light"/>
                <a:cs typeface="Poppins Light"/>
                <a:sym typeface="Poppins Light"/>
              </a:defRPr>
            </a:lvl3pPr>
            <a:lvl4pPr marL="1676400" indent="-304800">
              <a:spcBef>
                <a:spcPts val="600"/>
              </a:spcBef>
              <a:buClr>
                <a:srgbClr val="69FF87"/>
              </a:buClr>
              <a:defRPr sz="2400">
                <a:latin typeface="Poppins Light"/>
                <a:ea typeface="Poppins Light"/>
                <a:cs typeface="Poppins Light"/>
                <a:sym typeface="Poppins Light"/>
              </a:defRPr>
            </a:lvl4pPr>
            <a:lvl5pPr marL="2133600" indent="-304800">
              <a:spcBef>
                <a:spcPts val="600"/>
              </a:spcBef>
              <a:buClr>
                <a:srgbClr val="69FF87"/>
              </a:buClr>
              <a:defRPr sz="2400">
                <a:latin typeface="Poppins Light"/>
                <a:ea typeface="Poppins Light"/>
                <a:cs typeface="Poppins Light"/>
                <a:sym typeface="Poppins Light"/>
              </a:defRPr>
            </a:lvl5pPr>
          </a:lstStyle>
          <a:p>
            <a:pPr/>
            <a:r>
              <a:t>Agenda point one</a:t>
            </a:r>
          </a:p>
          <a:p>
            <a:pPr lvl="1"/>
            <a:r>
              <a:t/>
            </a:r>
          </a:p>
          <a:p>
            <a:pPr lvl="2"/>
            <a:r>
              <a:t/>
            </a:r>
          </a:p>
          <a:p>
            <a:pPr lvl="3"/>
            <a:r>
              <a:t/>
            </a:r>
          </a:p>
          <a:p>
            <a:pPr lvl="4"/>
            <a:r>
              <a:t/>
            </a:r>
          </a:p>
        </p:txBody>
      </p:sp>
      <p:sp>
        <p:nvSpPr>
          <p:cNvPr id="483" name="Text Placeholder 5"/>
          <p:cNvSpPr/>
          <p:nvPr>
            <p:ph type="body" sz="quarter" idx="21" hasCustomPrompt="1"/>
          </p:nvPr>
        </p:nvSpPr>
        <p:spPr>
          <a:xfrm>
            <a:off x="0" y="3057525"/>
            <a:ext cx="3930650" cy="742950"/>
          </a:xfrm>
          <a:prstGeom prst="rect">
            <a:avLst/>
          </a:prstGeom>
        </p:spPr>
        <p:txBody>
          <a:bodyPr anchor="ctr">
            <a:normAutofit fontScale="100000" lnSpcReduction="0"/>
          </a:bodyPr>
          <a:lstStyle>
            <a:lvl1pPr marL="0" indent="0" algn="ctr">
              <a:buSzTx/>
              <a:buFontTx/>
              <a:buNone/>
              <a:defRPr cap="all" sz="4000">
                <a:latin typeface="Gobold"/>
                <a:ea typeface="Gobold"/>
                <a:cs typeface="Gobold"/>
                <a:sym typeface="Gobold"/>
              </a:defRPr>
            </a:lvl1pPr>
          </a:lstStyle>
          <a:p>
            <a:pPr/>
            <a:r>
              <a:t>LIST TITLE</a:t>
            </a:r>
          </a:p>
        </p:txBody>
      </p:sp>
      <p:pic>
        <p:nvPicPr>
          <p:cNvPr id="484" name="Picture 4" descr="Picture 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85" name="TextBox 8"/>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List Line">
    <p:bg>
      <p:bgPr>
        <a:solidFill>
          <a:srgbClr val="FFFFFF"/>
        </a:solidFill>
      </p:bgPr>
    </p:bg>
    <p:spTree>
      <p:nvGrpSpPr>
        <p:cNvPr id="1" name=""/>
        <p:cNvGrpSpPr/>
        <p:nvPr/>
      </p:nvGrpSpPr>
      <p:grpSpPr>
        <a:xfrm>
          <a:off x="0" y="0"/>
          <a:ext cx="0" cy="0"/>
          <a:chOff x="0" y="0"/>
          <a:chExt cx="0" cy="0"/>
        </a:xfrm>
      </p:grpSpPr>
      <p:pic>
        <p:nvPicPr>
          <p:cNvPr id="492"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493"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494" name="Straight Connector 5"/>
          <p:cNvSpPr/>
          <p:nvPr/>
        </p:nvSpPr>
        <p:spPr>
          <a:xfrm flipH="1">
            <a:off x="3931399" y="910243"/>
            <a:ext cx="1" cy="5037514"/>
          </a:xfrm>
          <a:prstGeom prst="line">
            <a:avLst/>
          </a:prstGeom>
          <a:ln w="6350">
            <a:solidFill>
              <a:srgbClr val="00AEEF"/>
            </a:solidFill>
            <a:miter/>
          </a:ln>
        </p:spPr>
        <p:txBody>
          <a:bodyPr lIns="45719" rIns="45719"/>
          <a:lstStyle/>
          <a:p>
            <a:pPr/>
          </a:p>
        </p:txBody>
      </p:sp>
      <p:sp>
        <p:nvSpPr>
          <p:cNvPr id="495" name="Body Level One…"/>
          <p:cNvSpPr txBox="1"/>
          <p:nvPr>
            <p:ph type="body" sz="half" idx="1" hasCustomPrompt="1"/>
          </p:nvPr>
        </p:nvSpPr>
        <p:spPr>
          <a:xfrm>
            <a:off x="4667256" y="1278860"/>
            <a:ext cx="6496044" cy="4319330"/>
          </a:xfrm>
          <a:prstGeom prst="rect">
            <a:avLst/>
          </a:prstGeom>
        </p:spPr>
        <p:txBody>
          <a:bodyPr anchor="ctr">
            <a:normAutofit fontScale="100000" lnSpcReduction="0"/>
          </a:bodyPr>
          <a:lstStyle>
            <a:lvl1pPr marL="457200" indent="-457200">
              <a:spcBef>
                <a:spcPts val="600"/>
              </a:spcBef>
              <a:defRPr>
                <a:latin typeface="Arial"/>
                <a:ea typeface="Arial"/>
                <a:cs typeface="Arial"/>
                <a:sym typeface="Arial"/>
              </a:defRPr>
            </a:lvl1pPr>
            <a:lvl2pPr>
              <a:spcBef>
                <a:spcPts val="600"/>
              </a:spcBef>
              <a:defRPr>
                <a:latin typeface="Arial"/>
                <a:ea typeface="Arial"/>
                <a:cs typeface="Arial"/>
                <a:sym typeface="Arial"/>
              </a:defRPr>
            </a:lvl2pPr>
            <a:lvl3pPr>
              <a:spcBef>
                <a:spcPts val="600"/>
              </a:spcBef>
              <a:defRPr>
                <a:latin typeface="Arial"/>
                <a:ea typeface="Arial"/>
                <a:cs typeface="Arial"/>
                <a:sym typeface="Arial"/>
              </a:defRPr>
            </a:lvl3pPr>
            <a:lvl4pPr>
              <a:spcBef>
                <a:spcPts val="600"/>
              </a:spcBef>
              <a:defRPr>
                <a:latin typeface="Arial"/>
                <a:ea typeface="Arial"/>
                <a:cs typeface="Arial"/>
                <a:sym typeface="Arial"/>
              </a:defRPr>
            </a:lvl4pPr>
            <a:lvl5pPr>
              <a:spcBef>
                <a:spcPts val="600"/>
              </a:spcBef>
              <a:defRPr>
                <a:latin typeface="Arial"/>
                <a:ea typeface="Arial"/>
                <a:cs typeface="Arial"/>
                <a:sym typeface="Arial"/>
              </a:defRPr>
            </a:lvl5pPr>
          </a:lstStyle>
          <a:p>
            <a:pPr/>
            <a:r>
              <a:t>Agenda point one</a:t>
            </a:r>
          </a:p>
          <a:p>
            <a:pPr lvl="1"/>
            <a:r>
              <a:t/>
            </a:r>
          </a:p>
          <a:p>
            <a:pPr lvl="2"/>
            <a:r>
              <a:t/>
            </a:r>
          </a:p>
          <a:p>
            <a:pPr lvl="3"/>
            <a:r>
              <a:t/>
            </a:r>
          </a:p>
          <a:p>
            <a:pPr lvl="4"/>
            <a:r>
              <a:t/>
            </a:r>
          </a:p>
        </p:txBody>
      </p:sp>
      <p:sp>
        <p:nvSpPr>
          <p:cNvPr id="496" name="Text Placeholder 5"/>
          <p:cNvSpPr/>
          <p:nvPr>
            <p:ph type="body" sz="quarter" idx="21" hasCustomPrompt="1"/>
          </p:nvPr>
        </p:nvSpPr>
        <p:spPr>
          <a:xfrm>
            <a:off x="0" y="3057525"/>
            <a:ext cx="3930650" cy="742950"/>
          </a:xfrm>
          <a:prstGeom prst="rect">
            <a:avLst/>
          </a:prstGeom>
        </p:spPr>
        <p:txBody>
          <a:bodyPr anchor="ctr">
            <a:normAutofit fontScale="100000" lnSpcReduction="0"/>
          </a:bodyPr>
          <a:lstStyle>
            <a:lvl1pPr marL="0" indent="0" algn="ctr">
              <a:buSzTx/>
              <a:buFontTx/>
              <a:buNone/>
              <a:defRPr sz="4000">
                <a:solidFill>
                  <a:srgbClr val="00AEEF"/>
                </a:solidFill>
                <a:latin typeface="Arial"/>
                <a:ea typeface="Arial"/>
                <a:cs typeface="Arial"/>
                <a:sym typeface="Arial"/>
              </a:defRPr>
            </a:lvl1pPr>
          </a:lstStyle>
          <a:p>
            <a:pPr/>
            <a:r>
              <a:t>List Title</a:t>
            </a:r>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List Line">
    <p:bg>
      <p:bgPr>
        <a:solidFill>
          <a:srgbClr val="FFFFFF"/>
        </a:solidFill>
      </p:bgPr>
    </p:bg>
    <p:spTree>
      <p:nvGrpSpPr>
        <p:cNvPr id="1" name=""/>
        <p:cNvGrpSpPr/>
        <p:nvPr/>
      </p:nvGrpSpPr>
      <p:grpSpPr>
        <a:xfrm>
          <a:off x="0" y="0"/>
          <a:ext cx="0" cy="0"/>
          <a:chOff x="0" y="0"/>
          <a:chExt cx="0" cy="0"/>
        </a:xfrm>
      </p:grpSpPr>
      <p:pic>
        <p:nvPicPr>
          <p:cNvPr id="503"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04"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05" name="Straight Connector 5"/>
          <p:cNvSpPr/>
          <p:nvPr/>
        </p:nvSpPr>
        <p:spPr>
          <a:xfrm flipH="1">
            <a:off x="3931399" y="910243"/>
            <a:ext cx="1" cy="5037514"/>
          </a:xfrm>
          <a:prstGeom prst="line">
            <a:avLst/>
          </a:prstGeom>
          <a:ln w="6350">
            <a:solidFill>
              <a:srgbClr val="00AEEF"/>
            </a:solidFill>
            <a:miter/>
          </a:ln>
        </p:spPr>
        <p:txBody>
          <a:bodyPr lIns="45719" rIns="45719"/>
          <a:lstStyle/>
          <a:p>
            <a:pPr/>
          </a:p>
        </p:txBody>
      </p:sp>
      <p:sp>
        <p:nvSpPr>
          <p:cNvPr id="506" name="Body Level One…"/>
          <p:cNvSpPr txBox="1"/>
          <p:nvPr>
            <p:ph type="body" sz="half" idx="1" hasCustomPrompt="1"/>
          </p:nvPr>
        </p:nvSpPr>
        <p:spPr>
          <a:xfrm>
            <a:off x="4667256" y="1278860"/>
            <a:ext cx="6496044" cy="4319330"/>
          </a:xfrm>
          <a:prstGeom prst="rect">
            <a:avLst/>
          </a:prstGeom>
        </p:spPr>
        <p:txBody>
          <a:bodyPr anchor="ctr">
            <a:normAutofit fontScale="100000" lnSpcReduction="0"/>
          </a:bodyPr>
          <a:lstStyle>
            <a:lvl1pPr marL="457200" indent="-457200">
              <a:spcBef>
                <a:spcPts val="600"/>
              </a:spcBef>
              <a:defRPr>
                <a:latin typeface="Arial"/>
                <a:ea typeface="Arial"/>
                <a:cs typeface="Arial"/>
                <a:sym typeface="Arial"/>
              </a:defRPr>
            </a:lvl1pPr>
            <a:lvl2pPr>
              <a:spcBef>
                <a:spcPts val="600"/>
              </a:spcBef>
              <a:defRPr>
                <a:latin typeface="Arial"/>
                <a:ea typeface="Arial"/>
                <a:cs typeface="Arial"/>
                <a:sym typeface="Arial"/>
              </a:defRPr>
            </a:lvl2pPr>
            <a:lvl3pPr>
              <a:spcBef>
                <a:spcPts val="600"/>
              </a:spcBef>
              <a:defRPr>
                <a:latin typeface="Arial"/>
                <a:ea typeface="Arial"/>
                <a:cs typeface="Arial"/>
                <a:sym typeface="Arial"/>
              </a:defRPr>
            </a:lvl3pPr>
            <a:lvl4pPr>
              <a:spcBef>
                <a:spcPts val="600"/>
              </a:spcBef>
              <a:defRPr>
                <a:latin typeface="Arial"/>
                <a:ea typeface="Arial"/>
                <a:cs typeface="Arial"/>
                <a:sym typeface="Arial"/>
              </a:defRPr>
            </a:lvl4pPr>
            <a:lvl5pPr>
              <a:spcBef>
                <a:spcPts val="600"/>
              </a:spcBef>
              <a:defRPr>
                <a:latin typeface="Arial"/>
                <a:ea typeface="Arial"/>
                <a:cs typeface="Arial"/>
                <a:sym typeface="Arial"/>
              </a:defRPr>
            </a:lvl5pPr>
          </a:lstStyle>
          <a:p>
            <a:pPr/>
            <a:r>
              <a:t>Agenda point one</a:t>
            </a:r>
          </a:p>
          <a:p>
            <a:pPr lvl="1"/>
            <a:r>
              <a:t/>
            </a:r>
          </a:p>
          <a:p>
            <a:pPr lvl="2"/>
            <a:r>
              <a:t/>
            </a:r>
          </a:p>
          <a:p>
            <a:pPr lvl="3"/>
            <a:r>
              <a:t/>
            </a:r>
          </a:p>
          <a:p>
            <a:pPr lvl="4"/>
            <a:r>
              <a:t/>
            </a:r>
          </a:p>
        </p:txBody>
      </p:sp>
      <p:sp>
        <p:nvSpPr>
          <p:cNvPr id="507" name="Text Placeholder 5"/>
          <p:cNvSpPr/>
          <p:nvPr>
            <p:ph type="body" sz="quarter" idx="21" hasCustomPrompt="1"/>
          </p:nvPr>
        </p:nvSpPr>
        <p:spPr>
          <a:xfrm>
            <a:off x="0" y="3057525"/>
            <a:ext cx="3930650" cy="742950"/>
          </a:xfrm>
          <a:prstGeom prst="rect">
            <a:avLst/>
          </a:prstGeom>
        </p:spPr>
        <p:txBody>
          <a:bodyPr anchor="ctr">
            <a:normAutofit fontScale="100000" lnSpcReduction="0"/>
          </a:bodyPr>
          <a:lstStyle>
            <a:lvl1pPr marL="0" indent="0" algn="ctr">
              <a:buSzTx/>
              <a:buFontTx/>
              <a:buNone/>
              <a:defRPr cap="all" sz="4000">
                <a:solidFill>
                  <a:srgbClr val="00AEEF"/>
                </a:solidFill>
                <a:latin typeface="Gobold"/>
                <a:ea typeface="Gobold"/>
                <a:cs typeface="Gobold"/>
                <a:sym typeface="Gobold"/>
              </a:defRPr>
            </a:lvl1pPr>
          </a:lstStyle>
          <a:p>
            <a:pPr/>
            <a:r>
              <a:t>List Title</a:t>
            </a:r>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Divider Slide">
    <p:bg>
      <p:bgPr>
        <a:solidFill>
          <a:srgbClr val="FFFFFF"/>
        </a:solidFill>
      </p:bgPr>
    </p:bg>
    <p:spTree>
      <p:nvGrpSpPr>
        <p:cNvPr id="1" name=""/>
        <p:cNvGrpSpPr/>
        <p:nvPr/>
      </p:nvGrpSpPr>
      <p:grpSpPr>
        <a:xfrm>
          <a:off x="0" y="0"/>
          <a:ext cx="0" cy="0"/>
          <a:chOff x="0" y="0"/>
          <a:chExt cx="0" cy="0"/>
        </a:xfrm>
      </p:grpSpPr>
      <p:pic>
        <p:nvPicPr>
          <p:cNvPr id="51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1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516" name="Picture 2" descr="Picture 2"/>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517" name="Picture 8" descr="Picture 8"/>
          <p:cNvPicPr>
            <a:picLocks noChangeAspect="1"/>
          </p:cNvPicPr>
          <p:nvPr/>
        </p:nvPicPr>
        <p:blipFill>
          <a:blip r:embed="rId4">
            <a:extLst/>
          </a:blip>
          <a:stretch>
            <a:fillRect/>
          </a:stretch>
        </p:blipFill>
        <p:spPr>
          <a:xfrm>
            <a:off x="11804518" y="191069"/>
            <a:ext cx="225521" cy="352632"/>
          </a:xfrm>
          <a:prstGeom prst="rect">
            <a:avLst/>
          </a:prstGeom>
          <a:ln w="12700">
            <a:miter lim="400000"/>
          </a:ln>
        </p:spPr>
      </p:pic>
      <p:sp>
        <p:nvSpPr>
          <p:cNvPr id="518" name="TextBox 9"/>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
        <p:nvSpPr>
          <p:cNvPr id="519" name="Body Level One…"/>
          <p:cNvSpPr txBox="1"/>
          <p:nvPr>
            <p:ph type="body" sz="half" idx="1" hasCustomPrompt="1"/>
          </p:nvPr>
        </p:nvSpPr>
        <p:spPr>
          <a:xfrm>
            <a:off x="0" y="2814436"/>
            <a:ext cx="12192000" cy="1477329"/>
          </a:xfrm>
          <a:prstGeom prst="rect">
            <a:avLst/>
          </a:prstGeom>
        </p:spPr>
        <p:txBody>
          <a:bodyPr>
            <a:normAutofit fontScale="100000" lnSpcReduction="0"/>
          </a:bodyPr>
          <a:lstStyle>
            <a:lvl1pPr marL="0" indent="0" algn="ctr">
              <a:buSzTx/>
              <a:buFontTx/>
              <a:buNone/>
              <a:defRPr cap="all" sz="10000">
                <a:solidFill>
                  <a:srgbClr val="FFFFFF"/>
                </a:solidFill>
                <a:latin typeface="Gobold"/>
                <a:ea typeface="Gobold"/>
                <a:cs typeface="Gobold"/>
                <a:sym typeface="Gobold"/>
              </a:defRPr>
            </a:lvl1pPr>
            <a:lvl2pPr marL="1409700" indent="-952500" algn="ctr">
              <a:buFontTx/>
              <a:defRPr cap="all" sz="10000">
                <a:solidFill>
                  <a:srgbClr val="FFFFFF"/>
                </a:solidFill>
                <a:latin typeface="Gobold"/>
                <a:ea typeface="Gobold"/>
                <a:cs typeface="Gobold"/>
                <a:sym typeface="Gobold"/>
              </a:defRPr>
            </a:lvl2pPr>
            <a:lvl3pPr marL="2057400" indent="-1143000" algn="ctr">
              <a:buFontTx/>
              <a:defRPr cap="all" sz="10000">
                <a:solidFill>
                  <a:srgbClr val="FFFFFF"/>
                </a:solidFill>
                <a:latin typeface="Gobold"/>
                <a:ea typeface="Gobold"/>
                <a:cs typeface="Gobold"/>
                <a:sym typeface="Gobold"/>
              </a:defRPr>
            </a:lvl3pPr>
            <a:lvl4pPr marL="2641600" indent="-1270000" algn="ctr">
              <a:buFontTx/>
              <a:defRPr cap="all" sz="10000">
                <a:solidFill>
                  <a:srgbClr val="FFFFFF"/>
                </a:solidFill>
                <a:latin typeface="Gobold"/>
                <a:ea typeface="Gobold"/>
                <a:cs typeface="Gobold"/>
                <a:sym typeface="Gobold"/>
              </a:defRPr>
            </a:lvl4pPr>
            <a:lvl5pPr marL="3098800" indent="-1270000" algn="ctr">
              <a:buFontTx/>
              <a:defRPr cap="all" sz="10000">
                <a:solidFill>
                  <a:srgbClr val="FFFFFF"/>
                </a:solidFill>
                <a:latin typeface="Gobold"/>
                <a:ea typeface="Gobold"/>
                <a:cs typeface="Gobold"/>
                <a:sym typeface="Gobold"/>
              </a:defRPr>
            </a:lvl5pPr>
          </a:lstStyle>
          <a:p>
            <a:pPr/>
            <a:r>
              <a:t>DIVIDER TITLE</a:t>
            </a:r>
          </a:p>
          <a:p>
            <a:pPr lvl="1"/>
            <a:r>
              <a:t/>
            </a:r>
          </a:p>
          <a:p>
            <a:pPr lvl="2"/>
            <a:r>
              <a:t/>
            </a:r>
          </a:p>
          <a:p>
            <a:pPr lvl="3"/>
            <a:r>
              <a:t/>
            </a:r>
          </a:p>
          <a:p>
            <a:pPr lvl="4"/>
            <a:r>
              <a:t/>
            </a:r>
          </a:p>
        </p:txBody>
      </p:sp>
    </p:spTree>
  </p:cSld>
  <p:clrMapOvr>
    <a:masterClrMapping/>
  </p:clrMapOvr>
  <p:transition xmlns:p14="http://schemas.microsoft.com/office/powerpoint/2010/main" spd="med" advClick="1"/>
</p:sldLayout>
</file>

<file path=ppt/slideLayouts/slideLayout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Divider Slide">
    <p:bg>
      <p:bgPr>
        <a:solidFill>
          <a:srgbClr val="FFFFFF"/>
        </a:solidFill>
      </p:bgPr>
    </p:bg>
    <p:spTree>
      <p:nvGrpSpPr>
        <p:cNvPr id="1" name=""/>
        <p:cNvGrpSpPr/>
        <p:nvPr/>
      </p:nvGrpSpPr>
      <p:grpSpPr>
        <a:xfrm>
          <a:off x="0" y="0"/>
          <a:ext cx="0" cy="0"/>
          <a:chOff x="0" y="0"/>
          <a:chExt cx="0" cy="0"/>
        </a:xfrm>
      </p:grpSpPr>
      <p:pic>
        <p:nvPicPr>
          <p:cNvPr id="526"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27"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528" name="Picture 3" descr="Picture 3"/>
          <p:cNvPicPr>
            <a:picLocks noChangeAspect="1"/>
          </p:cNvPicPr>
          <p:nvPr/>
        </p:nvPicPr>
        <p:blipFill>
          <a:blip r:embed="rId3">
            <a:extLst/>
          </a:blip>
          <a:srcRect l="0" t="29687" r="0" b="0"/>
          <a:stretch>
            <a:fillRect/>
          </a:stretch>
        </p:blipFill>
        <p:spPr>
          <a:xfrm>
            <a:off x="0" y="0"/>
            <a:ext cx="12192000" cy="6858000"/>
          </a:xfrm>
          <a:prstGeom prst="rect">
            <a:avLst/>
          </a:prstGeom>
          <a:ln w="12700">
            <a:miter lim="400000"/>
          </a:ln>
        </p:spPr>
      </p:pic>
      <p:sp>
        <p:nvSpPr>
          <p:cNvPr id="529" name="Rectangle 4"/>
          <p:cNvSpPr/>
          <p:nvPr/>
        </p:nvSpPr>
        <p:spPr>
          <a:xfrm>
            <a:off x="0" y="1"/>
            <a:ext cx="12192000" cy="6858001"/>
          </a:xfrm>
          <a:prstGeom prst="rect">
            <a:avLst/>
          </a:prstGeom>
          <a:solidFill>
            <a:srgbClr val="000000">
              <a:alpha val="42522"/>
            </a:srgbClr>
          </a:solidFill>
          <a:ln w="12700">
            <a:solidFill>
              <a:srgbClr val="000000"/>
            </a:solidFill>
            <a:miter/>
          </a:ln>
        </p:spPr>
        <p:txBody>
          <a:bodyPr lIns="45719" rIns="45719" anchor="ctr"/>
          <a:lstStyle/>
          <a:p>
            <a:pPr algn="ctr">
              <a:defRPr>
                <a:solidFill>
                  <a:srgbClr val="FFFFFF"/>
                </a:solidFill>
              </a:defRPr>
            </a:pPr>
          </a:p>
        </p:txBody>
      </p:sp>
      <p:pic>
        <p:nvPicPr>
          <p:cNvPr id="530" name="Picture 8" descr="Picture 8"/>
          <p:cNvPicPr>
            <a:picLocks noChangeAspect="1"/>
          </p:cNvPicPr>
          <p:nvPr/>
        </p:nvPicPr>
        <p:blipFill>
          <a:blip r:embed="rId4">
            <a:extLst/>
          </a:blip>
          <a:stretch>
            <a:fillRect/>
          </a:stretch>
        </p:blipFill>
        <p:spPr>
          <a:xfrm>
            <a:off x="11804518" y="191069"/>
            <a:ext cx="225521" cy="352632"/>
          </a:xfrm>
          <a:prstGeom prst="rect">
            <a:avLst/>
          </a:prstGeom>
          <a:ln w="12700">
            <a:miter lim="400000"/>
          </a:ln>
        </p:spPr>
      </p:pic>
      <p:sp>
        <p:nvSpPr>
          <p:cNvPr id="531" name="TextBox 9"/>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
        <p:nvSpPr>
          <p:cNvPr id="532" name="Body Level One…"/>
          <p:cNvSpPr txBox="1"/>
          <p:nvPr>
            <p:ph type="body" sz="half" idx="1" hasCustomPrompt="1"/>
          </p:nvPr>
        </p:nvSpPr>
        <p:spPr>
          <a:xfrm>
            <a:off x="0" y="2814436"/>
            <a:ext cx="12192000" cy="1477329"/>
          </a:xfrm>
          <a:prstGeom prst="rect">
            <a:avLst/>
          </a:prstGeom>
        </p:spPr>
        <p:txBody>
          <a:bodyPr>
            <a:normAutofit fontScale="100000" lnSpcReduction="0"/>
          </a:bodyPr>
          <a:lstStyle>
            <a:lvl1pPr marL="0" indent="0" algn="ctr">
              <a:buSzTx/>
              <a:buFontTx/>
              <a:buNone/>
              <a:defRPr cap="all" sz="10000">
                <a:solidFill>
                  <a:srgbClr val="FFFFFF"/>
                </a:solidFill>
                <a:latin typeface="Gobold"/>
                <a:ea typeface="Gobold"/>
                <a:cs typeface="Gobold"/>
                <a:sym typeface="Gobold"/>
              </a:defRPr>
            </a:lvl1pPr>
            <a:lvl2pPr marL="1409700" indent="-952500" algn="ctr">
              <a:buFontTx/>
              <a:defRPr cap="all" sz="10000">
                <a:solidFill>
                  <a:srgbClr val="FFFFFF"/>
                </a:solidFill>
                <a:latin typeface="Gobold"/>
                <a:ea typeface="Gobold"/>
                <a:cs typeface="Gobold"/>
                <a:sym typeface="Gobold"/>
              </a:defRPr>
            </a:lvl2pPr>
            <a:lvl3pPr marL="2057400" indent="-1143000" algn="ctr">
              <a:buFontTx/>
              <a:defRPr cap="all" sz="10000">
                <a:solidFill>
                  <a:srgbClr val="FFFFFF"/>
                </a:solidFill>
                <a:latin typeface="Gobold"/>
                <a:ea typeface="Gobold"/>
                <a:cs typeface="Gobold"/>
                <a:sym typeface="Gobold"/>
              </a:defRPr>
            </a:lvl3pPr>
            <a:lvl4pPr marL="2641600" indent="-1270000" algn="ctr">
              <a:buFontTx/>
              <a:defRPr cap="all" sz="10000">
                <a:solidFill>
                  <a:srgbClr val="FFFFFF"/>
                </a:solidFill>
                <a:latin typeface="Gobold"/>
                <a:ea typeface="Gobold"/>
                <a:cs typeface="Gobold"/>
                <a:sym typeface="Gobold"/>
              </a:defRPr>
            </a:lvl4pPr>
            <a:lvl5pPr marL="3098800" indent="-1270000" algn="ctr">
              <a:buFontTx/>
              <a:defRPr cap="all" sz="10000">
                <a:solidFill>
                  <a:srgbClr val="FFFFFF"/>
                </a:solidFill>
                <a:latin typeface="Gobold"/>
                <a:ea typeface="Gobold"/>
                <a:cs typeface="Gobold"/>
                <a:sym typeface="Gobold"/>
              </a:defRPr>
            </a:lvl5pPr>
          </a:lstStyle>
          <a:p>
            <a:pPr/>
            <a:r>
              <a:t>DIVIDER TITLE</a:t>
            </a:r>
          </a:p>
          <a:p>
            <a:pPr lvl="1"/>
            <a:r>
              <a:t/>
            </a:r>
          </a:p>
          <a:p>
            <a:pPr lvl="2"/>
            <a:r>
              <a:t/>
            </a:r>
          </a:p>
          <a:p>
            <a:pPr lvl="3"/>
            <a:r>
              <a:t/>
            </a:r>
          </a:p>
          <a:p>
            <a:pPr lvl="4"/>
            <a:r>
              <a:t/>
            </a:r>
          </a:p>
        </p:txBody>
      </p:sp>
    </p:spTree>
  </p:cSld>
  <p:clrMapOvr>
    <a:masterClrMapping/>
  </p:clrMapOvr>
  <p:transition xmlns:p14="http://schemas.microsoft.com/office/powerpoint/2010/main" spd="med" advClick="1"/>
</p:sldLayout>
</file>

<file path=ppt/slideLayouts/slideLayout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itle and Content">
    <p:bg>
      <p:bgPr>
        <a:solidFill>
          <a:srgbClr val="FFFFFF"/>
        </a:solidFill>
      </p:bgPr>
    </p:bg>
    <p:spTree>
      <p:nvGrpSpPr>
        <p:cNvPr id="1" name=""/>
        <p:cNvGrpSpPr/>
        <p:nvPr/>
      </p:nvGrpSpPr>
      <p:grpSpPr>
        <a:xfrm>
          <a:off x="0" y="0"/>
          <a:ext cx="0" cy="0"/>
          <a:chOff x="0" y="0"/>
          <a:chExt cx="0" cy="0"/>
        </a:xfrm>
      </p:grpSpPr>
      <p:pic>
        <p:nvPicPr>
          <p:cNvPr id="53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40"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41" name="Straight Connector 6"/>
          <p:cNvSpPr/>
          <p:nvPr/>
        </p:nvSpPr>
        <p:spPr>
          <a:xfrm flipH="1">
            <a:off x="3931399" y="910243"/>
            <a:ext cx="1" cy="5037514"/>
          </a:xfrm>
          <a:prstGeom prst="line">
            <a:avLst/>
          </a:prstGeom>
          <a:ln w="6350">
            <a:solidFill>
              <a:srgbClr val="000000"/>
            </a:solidFill>
            <a:miter/>
          </a:ln>
        </p:spPr>
        <p:txBody>
          <a:bodyPr lIns="45719" rIns="45719"/>
          <a:lstStyle/>
          <a:p>
            <a:pPr/>
          </a:p>
        </p:txBody>
      </p:sp>
      <p:sp>
        <p:nvSpPr>
          <p:cNvPr id="542" name="Body Level One…"/>
          <p:cNvSpPr txBox="1"/>
          <p:nvPr>
            <p:ph type="body" sz="half" idx="1" hasCustomPrompt="1"/>
          </p:nvPr>
        </p:nvSpPr>
        <p:spPr>
          <a:xfrm>
            <a:off x="4667256" y="910245"/>
            <a:ext cx="6496044" cy="5037512"/>
          </a:xfrm>
          <a:prstGeom prst="rect">
            <a:avLst/>
          </a:prstGeom>
        </p:spPr>
        <p:txBody>
          <a:bodyPr anchor="ctr">
            <a:normAutofit fontScale="100000" lnSpcReduction="0"/>
          </a:bodyPr>
          <a:lstStyle>
            <a:lvl1pPr marL="457200" indent="-457200">
              <a:spcBef>
                <a:spcPts val="600"/>
              </a:spcBef>
              <a:buClr>
                <a:srgbClr val="69FF87"/>
              </a:buClr>
              <a:defRPr sz="2400">
                <a:latin typeface="Poppins Light"/>
                <a:ea typeface="Poppins Light"/>
                <a:cs typeface="Poppins Light"/>
                <a:sym typeface="Poppins Light"/>
              </a:defRPr>
            </a:lvl1pPr>
            <a:lvl2pPr marL="685800" indent="-228600">
              <a:spcBef>
                <a:spcPts val="600"/>
              </a:spcBef>
              <a:buClr>
                <a:srgbClr val="69FF87"/>
              </a:buClr>
              <a:defRPr sz="2400">
                <a:latin typeface="Poppins Light"/>
                <a:ea typeface="Poppins Light"/>
                <a:cs typeface="Poppins Light"/>
                <a:sym typeface="Poppins Light"/>
              </a:defRPr>
            </a:lvl2pPr>
            <a:lvl3pPr marL="1188719" indent="-274319">
              <a:spcBef>
                <a:spcPts val="600"/>
              </a:spcBef>
              <a:buClr>
                <a:srgbClr val="69FF87"/>
              </a:buClr>
              <a:defRPr sz="2400">
                <a:latin typeface="Poppins Light"/>
                <a:ea typeface="Poppins Light"/>
                <a:cs typeface="Poppins Light"/>
                <a:sym typeface="Poppins Light"/>
              </a:defRPr>
            </a:lvl3pPr>
            <a:lvl4pPr marL="1676400" indent="-304800">
              <a:spcBef>
                <a:spcPts val="600"/>
              </a:spcBef>
              <a:buClr>
                <a:srgbClr val="69FF87"/>
              </a:buClr>
              <a:defRPr sz="2400">
                <a:latin typeface="Poppins Light"/>
                <a:ea typeface="Poppins Light"/>
                <a:cs typeface="Poppins Light"/>
                <a:sym typeface="Poppins Light"/>
              </a:defRPr>
            </a:lvl4pPr>
            <a:lvl5pPr marL="2133600" indent="-304800">
              <a:spcBef>
                <a:spcPts val="600"/>
              </a:spcBef>
              <a:buClr>
                <a:srgbClr val="69FF87"/>
              </a:buClr>
              <a:defRPr sz="2400">
                <a:latin typeface="Poppins Light"/>
                <a:ea typeface="Poppins Light"/>
                <a:cs typeface="Poppins Light"/>
                <a:sym typeface="Poppins Light"/>
              </a:defRPr>
            </a:lvl5pPr>
          </a:lstStyle>
          <a:p>
            <a:pPr/>
            <a:r>
              <a:t>Agenda point one</a:t>
            </a:r>
          </a:p>
          <a:p>
            <a:pPr lvl="1"/>
            <a:r>
              <a:t/>
            </a:r>
          </a:p>
          <a:p>
            <a:pPr lvl="2"/>
            <a:r>
              <a:t/>
            </a:r>
          </a:p>
          <a:p>
            <a:pPr lvl="3"/>
            <a:r>
              <a:t/>
            </a:r>
          </a:p>
          <a:p>
            <a:pPr lvl="4"/>
            <a:r>
              <a:t/>
            </a:r>
          </a:p>
        </p:txBody>
      </p:sp>
      <p:sp>
        <p:nvSpPr>
          <p:cNvPr id="543" name="Text Placeholder 5"/>
          <p:cNvSpPr/>
          <p:nvPr>
            <p:ph type="body" sz="quarter" idx="21" hasCustomPrompt="1"/>
          </p:nvPr>
        </p:nvSpPr>
        <p:spPr>
          <a:xfrm>
            <a:off x="750" y="3057525"/>
            <a:ext cx="3930651" cy="742950"/>
          </a:xfrm>
          <a:prstGeom prst="rect">
            <a:avLst/>
          </a:prstGeom>
        </p:spPr>
        <p:txBody>
          <a:bodyPr anchor="ctr">
            <a:normAutofit fontScale="100000" lnSpcReduction="0"/>
          </a:bodyPr>
          <a:lstStyle>
            <a:lvl1pPr marL="0" indent="0" algn="ctr">
              <a:buSzTx/>
              <a:buFontTx/>
              <a:buNone/>
              <a:defRPr cap="all" sz="4000">
                <a:latin typeface="Gobold"/>
                <a:ea typeface="Gobold"/>
                <a:cs typeface="Gobold"/>
                <a:sym typeface="Gobold"/>
              </a:defRPr>
            </a:lvl1pPr>
          </a:lstStyle>
          <a:p>
            <a:pPr/>
            <a:r>
              <a:t>LIST TITLE</a:t>
            </a:r>
          </a:p>
        </p:txBody>
      </p:sp>
    </p:spTree>
  </p:cSld>
  <p:clrMapOvr>
    <a:masterClrMapping/>
  </p:clrMapOvr>
  <p:transition xmlns:p14="http://schemas.microsoft.com/office/powerpoint/2010/main" spd="med" advClick="1"/>
</p:sldLayout>
</file>

<file path=ppt/slideLayouts/slideLayout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Title and Content">
    <p:bg>
      <p:bgPr>
        <a:solidFill>
          <a:srgbClr val="FFFFFF"/>
        </a:solidFill>
      </p:bgPr>
    </p:bg>
    <p:spTree>
      <p:nvGrpSpPr>
        <p:cNvPr id="1" name=""/>
        <p:cNvGrpSpPr/>
        <p:nvPr/>
      </p:nvGrpSpPr>
      <p:grpSpPr>
        <a:xfrm>
          <a:off x="0" y="0"/>
          <a:ext cx="0" cy="0"/>
          <a:chOff x="0" y="0"/>
          <a:chExt cx="0" cy="0"/>
        </a:xfrm>
      </p:grpSpPr>
      <p:pic>
        <p:nvPicPr>
          <p:cNvPr id="550"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51"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52" name="Body Level One…"/>
          <p:cNvSpPr txBox="1"/>
          <p:nvPr>
            <p:ph type="body" sz="half" idx="1" hasCustomPrompt="1"/>
          </p:nvPr>
        </p:nvSpPr>
        <p:spPr>
          <a:xfrm>
            <a:off x="4667256" y="910245"/>
            <a:ext cx="6496044" cy="5037512"/>
          </a:xfrm>
          <a:prstGeom prst="rect">
            <a:avLst/>
          </a:prstGeom>
        </p:spPr>
        <p:txBody>
          <a:bodyPr anchor="ctr">
            <a:normAutofit fontScale="100000" lnSpcReduction="0"/>
          </a:bodyPr>
          <a:lstStyle>
            <a:lvl1pPr marL="457200" indent="-457200">
              <a:spcBef>
                <a:spcPts val="600"/>
              </a:spcBef>
              <a:buClr>
                <a:srgbClr val="69FF87"/>
              </a:buClr>
              <a:defRPr sz="2400">
                <a:latin typeface="Poppins Light"/>
                <a:ea typeface="Poppins Light"/>
                <a:cs typeface="Poppins Light"/>
                <a:sym typeface="Poppins Light"/>
              </a:defRPr>
            </a:lvl1pPr>
            <a:lvl2pPr marL="685800" indent="-228600">
              <a:spcBef>
                <a:spcPts val="600"/>
              </a:spcBef>
              <a:buClr>
                <a:srgbClr val="69FF87"/>
              </a:buClr>
              <a:defRPr sz="2400">
                <a:latin typeface="Poppins Light"/>
                <a:ea typeface="Poppins Light"/>
                <a:cs typeface="Poppins Light"/>
                <a:sym typeface="Poppins Light"/>
              </a:defRPr>
            </a:lvl2pPr>
            <a:lvl3pPr marL="1188719" indent="-274319">
              <a:spcBef>
                <a:spcPts val="600"/>
              </a:spcBef>
              <a:buClr>
                <a:srgbClr val="69FF87"/>
              </a:buClr>
              <a:defRPr sz="2400">
                <a:latin typeface="Poppins Light"/>
                <a:ea typeface="Poppins Light"/>
                <a:cs typeface="Poppins Light"/>
                <a:sym typeface="Poppins Light"/>
              </a:defRPr>
            </a:lvl3pPr>
            <a:lvl4pPr marL="1676400" indent="-304800">
              <a:spcBef>
                <a:spcPts val="600"/>
              </a:spcBef>
              <a:buClr>
                <a:srgbClr val="69FF87"/>
              </a:buClr>
              <a:defRPr sz="2400">
                <a:latin typeface="Poppins Light"/>
                <a:ea typeface="Poppins Light"/>
                <a:cs typeface="Poppins Light"/>
                <a:sym typeface="Poppins Light"/>
              </a:defRPr>
            </a:lvl4pPr>
            <a:lvl5pPr marL="2133600" indent="-304800">
              <a:spcBef>
                <a:spcPts val="600"/>
              </a:spcBef>
              <a:buClr>
                <a:srgbClr val="69FF87"/>
              </a:buClr>
              <a:defRPr sz="2400">
                <a:latin typeface="Poppins Light"/>
                <a:ea typeface="Poppins Light"/>
                <a:cs typeface="Poppins Light"/>
                <a:sym typeface="Poppins Light"/>
              </a:defRPr>
            </a:lvl5pPr>
          </a:lstStyle>
          <a:p>
            <a:pPr/>
            <a:r>
              <a:t>Agenda point one</a:t>
            </a:r>
          </a:p>
          <a:p>
            <a:pPr lvl="1"/>
            <a:r>
              <a:t/>
            </a:r>
          </a:p>
          <a:p>
            <a:pPr lvl="2"/>
            <a:r>
              <a:t/>
            </a:r>
          </a:p>
          <a:p>
            <a:pPr lvl="3"/>
            <a:r>
              <a:t/>
            </a:r>
          </a:p>
          <a:p>
            <a:pPr lvl="4"/>
            <a:r>
              <a:t/>
            </a:r>
          </a:p>
        </p:txBody>
      </p:sp>
      <p:sp>
        <p:nvSpPr>
          <p:cNvPr id="553" name="Straight Connector 1"/>
          <p:cNvSpPr/>
          <p:nvPr/>
        </p:nvSpPr>
        <p:spPr>
          <a:xfrm flipH="1">
            <a:off x="3931399" y="910243"/>
            <a:ext cx="1" cy="5037514"/>
          </a:xfrm>
          <a:prstGeom prst="line">
            <a:avLst/>
          </a:prstGeom>
          <a:ln w="6350">
            <a:solidFill>
              <a:srgbClr val="000000"/>
            </a:solidFill>
            <a:miter/>
          </a:ln>
        </p:spPr>
        <p:txBody>
          <a:bodyPr lIns="45719" rIns="45719"/>
          <a:lstStyle/>
          <a:p>
            <a:pPr/>
          </a:p>
        </p:txBody>
      </p:sp>
      <p:sp>
        <p:nvSpPr>
          <p:cNvPr id="554" name="Text Placeholder 5"/>
          <p:cNvSpPr/>
          <p:nvPr>
            <p:ph type="body" sz="quarter" idx="21" hasCustomPrompt="1"/>
          </p:nvPr>
        </p:nvSpPr>
        <p:spPr>
          <a:xfrm>
            <a:off x="0" y="3057525"/>
            <a:ext cx="3930650" cy="742950"/>
          </a:xfrm>
          <a:prstGeom prst="rect">
            <a:avLst/>
          </a:prstGeom>
        </p:spPr>
        <p:txBody>
          <a:bodyPr anchor="ctr">
            <a:normAutofit fontScale="100000" lnSpcReduction="0"/>
          </a:bodyPr>
          <a:lstStyle>
            <a:lvl1pPr marL="0" indent="0" algn="ctr">
              <a:buSzTx/>
              <a:buFontTx/>
              <a:buNone/>
              <a:defRPr cap="all" sz="4000">
                <a:latin typeface="Gobold"/>
                <a:ea typeface="Gobold"/>
                <a:cs typeface="Gobold"/>
                <a:sym typeface="Gobold"/>
              </a:defRPr>
            </a:lvl1pPr>
          </a:lstStyle>
          <a:p>
            <a:pPr/>
            <a:r>
              <a:t>LIST TITLE</a:t>
            </a:r>
          </a:p>
        </p:txBody>
      </p:sp>
    </p:spTree>
  </p:cSld>
  <p:clrMapOvr>
    <a:masterClrMapping/>
  </p:clrMapOvr>
  <p:transition xmlns:p14="http://schemas.microsoft.com/office/powerpoint/2010/main" spd="med" advClick="1"/>
</p:sldLayout>
</file>

<file path=ppt/slideLayouts/slideLayout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Divider Slide">
    <p:bg>
      <p:bgPr>
        <a:solidFill>
          <a:srgbClr val="FFFFFF"/>
        </a:solidFill>
      </p:bgPr>
    </p:bg>
    <p:spTree>
      <p:nvGrpSpPr>
        <p:cNvPr id="1" name=""/>
        <p:cNvGrpSpPr/>
        <p:nvPr/>
      </p:nvGrpSpPr>
      <p:grpSpPr>
        <a:xfrm>
          <a:off x="0" y="0"/>
          <a:ext cx="0" cy="0"/>
          <a:chOff x="0" y="0"/>
          <a:chExt cx="0" cy="0"/>
        </a:xfrm>
      </p:grpSpPr>
      <p:pic>
        <p:nvPicPr>
          <p:cNvPr id="561"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62"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63" name="Rectangle 18"/>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pic>
        <p:nvPicPr>
          <p:cNvPr id="564" name="Picture 8" descr="Picture 8"/>
          <p:cNvPicPr>
            <a:picLocks noChangeAspect="1"/>
          </p:cNvPicPr>
          <p:nvPr/>
        </p:nvPicPr>
        <p:blipFill>
          <a:blip r:embed="rId3">
            <a:extLst/>
          </a:blip>
          <a:stretch>
            <a:fillRect/>
          </a:stretch>
        </p:blipFill>
        <p:spPr>
          <a:xfrm>
            <a:off x="11804518" y="191069"/>
            <a:ext cx="225521" cy="352632"/>
          </a:xfrm>
          <a:prstGeom prst="rect">
            <a:avLst/>
          </a:prstGeom>
          <a:ln w="12700">
            <a:miter lim="400000"/>
          </a:ln>
        </p:spPr>
      </p:pic>
      <p:sp>
        <p:nvSpPr>
          <p:cNvPr id="565" name="TextBox 9"/>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
        <p:nvSpPr>
          <p:cNvPr id="566" name="Body Level One…"/>
          <p:cNvSpPr txBox="1"/>
          <p:nvPr>
            <p:ph type="body" sz="half" idx="1" hasCustomPrompt="1"/>
          </p:nvPr>
        </p:nvSpPr>
        <p:spPr>
          <a:xfrm>
            <a:off x="0" y="2814436"/>
            <a:ext cx="12192000" cy="1477329"/>
          </a:xfrm>
          <a:prstGeom prst="rect">
            <a:avLst/>
          </a:prstGeom>
        </p:spPr>
        <p:txBody>
          <a:bodyPr>
            <a:normAutofit fontScale="100000" lnSpcReduction="0"/>
          </a:bodyPr>
          <a:lstStyle>
            <a:lvl1pPr marL="0" indent="0" algn="ctr">
              <a:buSzTx/>
              <a:buFontTx/>
              <a:buNone/>
              <a:defRPr cap="all" sz="10000">
                <a:solidFill>
                  <a:srgbClr val="FFFFFF"/>
                </a:solidFill>
                <a:latin typeface="Gobold"/>
                <a:ea typeface="Gobold"/>
                <a:cs typeface="Gobold"/>
                <a:sym typeface="Gobold"/>
              </a:defRPr>
            </a:lvl1pPr>
            <a:lvl2pPr marL="1409700" indent="-952500" algn="ctr">
              <a:buFontTx/>
              <a:defRPr cap="all" sz="10000">
                <a:solidFill>
                  <a:srgbClr val="FFFFFF"/>
                </a:solidFill>
                <a:latin typeface="Gobold"/>
                <a:ea typeface="Gobold"/>
                <a:cs typeface="Gobold"/>
                <a:sym typeface="Gobold"/>
              </a:defRPr>
            </a:lvl2pPr>
            <a:lvl3pPr marL="2057400" indent="-1143000" algn="ctr">
              <a:buFontTx/>
              <a:defRPr cap="all" sz="10000">
                <a:solidFill>
                  <a:srgbClr val="FFFFFF"/>
                </a:solidFill>
                <a:latin typeface="Gobold"/>
                <a:ea typeface="Gobold"/>
                <a:cs typeface="Gobold"/>
                <a:sym typeface="Gobold"/>
              </a:defRPr>
            </a:lvl3pPr>
            <a:lvl4pPr marL="2641600" indent="-1270000" algn="ctr">
              <a:buFontTx/>
              <a:defRPr cap="all" sz="10000">
                <a:solidFill>
                  <a:srgbClr val="FFFFFF"/>
                </a:solidFill>
                <a:latin typeface="Gobold"/>
                <a:ea typeface="Gobold"/>
                <a:cs typeface="Gobold"/>
                <a:sym typeface="Gobold"/>
              </a:defRPr>
            </a:lvl4pPr>
            <a:lvl5pPr marL="3098800" indent="-1270000" algn="ctr">
              <a:buFontTx/>
              <a:defRPr cap="all" sz="10000">
                <a:solidFill>
                  <a:srgbClr val="FFFFFF"/>
                </a:solidFill>
                <a:latin typeface="Gobold"/>
                <a:ea typeface="Gobold"/>
                <a:cs typeface="Gobold"/>
                <a:sym typeface="Gobold"/>
              </a:defRPr>
            </a:lvl5pPr>
          </a:lstStyle>
          <a:p>
            <a:pPr/>
            <a:r>
              <a:t>DIVIDER TITLE</a:t>
            </a:r>
          </a:p>
          <a:p>
            <a:pPr lvl="1"/>
            <a:r>
              <a:t/>
            </a:r>
          </a:p>
          <a:p>
            <a:pPr lvl="2"/>
            <a:r>
              <a:t/>
            </a:r>
          </a:p>
          <a:p>
            <a:pPr lvl="3"/>
            <a:r>
              <a:t/>
            </a:r>
          </a:p>
          <a:p>
            <a:pPr lvl="4"/>
            <a:r>
              <a:t/>
            </a:r>
          </a:p>
        </p:txBody>
      </p:sp>
      <p:sp>
        <p:nvSpPr>
          <p:cNvPr id="567" name="Text Placeholder 15"/>
          <p:cNvSpPr/>
          <p:nvPr>
            <p:ph type="body" sz="quarter" idx="21" hasCustomPrompt="1"/>
          </p:nvPr>
        </p:nvSpPr>
        <p:spPr>
          <a:xfrm>
            <a:off x="6096001" y="1814777"/>
            <a:ext cx="1112875" cy="566917"/>
          </a:xfrm>
          <a:prstGeom prst="rect">
            <a:avLst/>
          </a:prstGeom>
        </p:spPr>
        <p:txBody>
          <a:bodyPr>
            <a:normAutofit fontScale="100000" lnSpcReduction="0"/>
          </a:bodyPr>
          <a:lstStyle>
            <a:lvl1pPr marL="0" indent="0" algn="ctr" defTabSz="822959">
              <a:spcBef>
                <a:spcPts val="900"/>
              </a:spcBef>
              <a:buSzTx/>
              <a:buFontTx/>
              <a:buNone/>
              <a:defRPr cap="all" sz="3239">
                <a:latin typeface="Gobold"/>
                <a:ea typeface="Gobold"/>
                <a:cs typeface="Gobold"/>
                <a:sym typeface="Gobold"/>
              </a:defRPr>
            </a:lvl1pPr>
          </a:lstStyle>
          <a:p>
            <a:pPr/>
            <a:r>
              <a:t>our</a:t>
            </a:r>
          </a:p>
        </p:txBody>
      </p:sp>
    </p:spTree>
  </p:cSld>
  <p:clrMapOvr>
    <a:masterClrMapping/>
  </p:clrMapOvr>
  <p:transition xmlns:p14="http://schemas.microsoft.com/office/powerpoint/2010/main" spd="med" advClick="1"/>
</p:sldLayout>
</file>

<file path=ppt/slideLayouts/slideLayout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Title Slide">
    <p:bg>
      <p:bgPr>
        <a:solidFill>
          <a:srgbClr val="FFFFFF"/>
        </a:solidFill>
      </p:bgPr>
    </p:bg>
    <p:spTree>
      <p:nvGrpSpPr>
        <p:cNvPr id="1" name=""/>
        <p:cNvGrpSpPr/>
        <p:nvPr/>
      </p:nvGrpSpPr>
      <p:grpSpPr>
        <a:xfrm>
          <a:off x="0" y="0"/>
          <a:ext cx="0" cy="0"/>
          <a:chOff x="0" y="0"/>
          <a:chExt cx="0" cy="0"/>
        </a:xfrm>
      </p:grpSpPr>
      <p:pic>
        <p:nvPicPr>
          <p:cNvPr id="57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7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76" name="Body Level One…"/>
          <p:cNvSpPr txBox="1"/>
          <p:nvPr>
            <p:ph type="body" sz="quarter" idx="1" hasCustomPrompt="1"/>
          </p:nvPr>
        </p:nvSpPr>
        <p:spPr>
          <a:xfrm>
            <a:off x="0" y="2651759"/>
            <a:ext cx="12192000" cy="906089"/>
          </a:xfrm>
          <a:prstGeom prst="rect">
            <a:avLst/>
          </a:prstGeom>
        </p:spPr>
        <p:txBody>
          <a:bodyPr>
            <a:normAutofit fontScale="100000" lnSpcReduction="0"/>
          </a:bodyPr>
          <a:lstStyle>
            <a:lvl1pPr marL="0" indent="0" algn="ctr">
              <a:buSzTx/>
              <a:buFontTx/>
              <a:buNone/>
              <a:defRPr cap="all" sz="6000">
                <a:latin typeface="Gobold"/>
                <a:ea typeface="Gobold"/>
                <a:cs typeface="Gobold"/>
                <a:sym typeface="Gobold"/>
              </a:defRPr>
            </a:lvl1pPr>
            <a:lvl2pPr marL="1028700" indent="-571500" algn="ctr">
              <a:buFontTx/>
              <a:defRPr cap="all" sz="6000">
                <a:latin typeface="Gobold"/>
                <a:ea typeface="Gobold"/>
                <a:cs typeface="Gobold"/>
                <a:sym typeface="Gobold"/>
              </a:defRPr>
            </a:lvl2pPr>
            <a:lvl3pPr marL="1600200" indent="-685800" algn="ctr">
              <a:buFontTx/>
              <a:defRPr cap="all" sz="6000">
                <a:latin typeface="Gobold"/>
                <a:ea typeface="Gobold"/>
                <a:cs typeface="Gobold"/>
                <a:sym typeface="Gobold"/>
              </a:defRPr>
            </a:lvl3pPr>
            <a:lvl4pPr marL="2133600" indent="-762000" algn="ctr">
              <a:buFontTx/>
              <a:defRPr cap="all" sz="6000">
                <a:latin typeface="Gobold"/>
                <a:ea typeface="Gobold"/>
                <a:cs typeface="Gobold"/>
                <a:sym typeface="Gobold"/>
              </a:defRPr>
            </a:lvl4pPr>
            <a:lvl5pPr marL="2590800" indent="-762000" algn="ctr">
              <a:buFontTx/>
              <a:defRPr cap="all" sz="6000">
                <a:latin typeface="Gobold"/>
                <a:ea typeface="Gobold"/>
                <a:cs typeface="Gobold"/>
                <a:sym typeface="Gobold"/>
              </a:defRPr>
            </a:lvl5pPr>
          </a:lstStyle>
          <a:p>
            <a:pPr/>
            <a:r>
              <a:t>Edit TITLE</a:t>
            </a:r>
          </a:p>
          <a:p>
            <a:pPr lvl="1"/>
            <a:r>
              <a:t/>
            </a:r>
          </a:p>
          <a:p>
            <a:pPr lvl="2"/>
            <a:r>
              <a:t/>
            </a:r>
          </a:p>
          <a:p>
            <a:pPr lvl="3"/>
            <a:r>
              <a:t/>
            </a:r>
          </a:p>
          <a:p>
            <a:pPr lvl="4"/>
            <a:r>
              <a:t/>
            </a:r>
          </a:p>
        </p:txBody>
      </p:sp>
      <p:sp>
        <p:nvSpPr>
          <p:cNvPr id="577" name="Text Placeholder 15"/>
          <p:cNvSpPr/>
          <p:nvPr>
            <p:ph type="body" sz="quarter" idx="21" hasCustomPrompt="1"/>
          </p:nvPr>
        </p:nvSpPr>
        <p:spPr>
          <a:xfrm>
            <a:off x="0" y="3776748"/>
            <a:ext cx="12192000" cy="906089"/>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 body copy </a:t>
            </a:r>
          </a:p>
        </p:txBody>
      </p:sp>
    </p:spTree>
  </p:cSld>
  <p:clrMapOvr>
    <a:masterClrMapping/>
  </p:clrMapOvr>
  <p:transition xmlns:p14="http://schemas.microsoft.com/office/powerpoint/2010/main" spd="med" advClick="1"/>
</p:sldLayout>
</file>

<file path=ppt/slideLayouts/slideLayout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Title and Content">
    <p:bg>
      <p:bgPr>
        <a:solidFill>
          <a:srgbClr val="FFFFFF"/>
        </a:solidFill>
      </p:bgPr>
    </p:bg>
    <p:spTree>
      <p:nvGrpSpPr>
        <p:cNvPr id="1" name=""/>
        <p:cNvGrpSpPr/>
        <p:nvPr/>
      </p:nvGrpSpPr>
      <p:grpSpPr>
        <a:xfrm>
          <a:off x="0" y="0"/>
          <a:ext cx="0" cy="0"/>
          <a:chOff x="0" y="0"/>
          <a:chExt cx="0" cy="0"/>
        </a:xfrm>
      </p:grpSpPr>
      <p:pic>
        <p:nvPicPr>
          <p:cNvPr id="58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8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86" name="Body Level One…"/>
          <p:cNvSpPr txBox="1"/>
          <p:nvPr>
            <p:ph type="body" sz="half" idx="1" hasCustomPrompt="1"/>
          </p:nvPr>
        </p:nvSpPr>
        <p:spPr>
          <a:xfrm>
            <a:off x="4667256" y="910245"/>
            <a:ext cx="6496044" cy="5037512"/>
          </a:xfrm>
          <a:prstGeom prst="rect">
            <a:avLst/>
          </a:prstGeom>
        </p:spPr>
        <p:txBody>
          <a:bodyPr anchor="ctr">
            <a:normAutofit fontScale="100000" lnSpcReduction="0"/>
          </a:bodyPr>
          <a:lstStyle>
            <a:lvl1pPr marL="457200" indent="-457200">
              <a:spcBef>
                <a:spcPts val="600"/>
              </a:spcBef>
              <a:buClr>
                <a:srgbClr val="69FF87"/>
              </a:buClr>
              <a:defRPr sz="2400">
                <a:latin typeface="Poppins Light"/>
                <a:ea typeface="Poppins Light"/>
                <a:cs typeface="Poppins Light"/>
                <a:sym typeface="Poppins Light"/>
              </a:defRPr>
            </a:lvl1pPr>
            <a:lvl2pPr marL="685800" indent="-228600">
              <a:spcBef>
                <a:spcPts val="600"/>
              </a:spcBef>
              <a:buClr>
                <a:srgbClr val="69FF87"/>
              </a:buClr>
              <a:defRPr sz="2400">
                <a:latin typeface="Poppins Light"/>
                <a:ea typeface="Poppins Light"/>
                <a:cs typeface="Poppins Light"/>
                <a:sym typeface="Poppins Light"/>
              </a:defRPr>
            </a:lvl2pPr>
            <a:lvl3pPr marL="1188719" indent="-274319">
              <a:spcBef>
                <a:spcPts val="600"/>
              </a:spcBef>
              <a:buClr>
                <a:srgbClr val="69FF87"/>
              </a:buClr>
              <a:defRPr sz="2400">
                <a:latin typeface="Poppins Light"/>
                <a:ea typeface="Poppins Light"/>
                <a:cs typeface="Poppins Light"/>
                <a:sym typeface="Poppins Light"/>
              </a:defRPr>
            </a:lvl3pPr>
            <a:lvl4pPr marL="1676400" indent="-304800">
              <a:spcBef>
                <a:spcPts val="600"/>
              </a:spcBef>
              <a:buClr>
                <a:srgbClr val="69FF87"/>
              </a:buClr>
              <a:defRPr sz="2400">
                <a:latin typeface="Poppins Light"/>
                <a:ea typeface="Poppins Light"/>
                <a:cs typeface="Poppins Light"/>
                <a:sym typeface="Poppins Light"/>
              </a:defRPr>
            </a:lvl4pPr>
            <a:lvl5pPr marL="2133600" indent="-304800">
              <a:spcBef>
                <a:spcPts val="600"/>
              </a:spcBef>
              <a:buClr>
                <a:srgbClr val="69FF87"/>
              </a:buClr>
              <a:defRPr sz="2400">
                <a:latin typeface="Poppins Light"/>
                <a:ea typeface="Poppins Light"/>
                <a:cs typeface="Poppins Light"/>
                <a:sym typeface="Poppins Light"/>
              </a:defRPr>
            </a:lvl5pPr>
          </a:lstStyle>
          <a:p>
            <a:pPr/>
            <a:r>
              <a:t>Agenda point one</a:t>
            </a:r>
          </a:p>
          <a:p>
            <a:pPr lvl="1"/>
            <a:r>
              <a:t/>
            </a:r>
          </a:p>
          <a:p>
            <a:pPr lvl="2"/>
            <a:r>
              <a:t/>
            </a:r>
          </a:p>
          <a:p>
            <a:pPr lvl="3"/>
            <a:r>
              <a:t/>
            </a:r>
          </a:p>
          <a:p>
            <a:pPr lvl="4"/>
            <a:r>
              <a:t/>
            </a:r>
          </a:p>
        </p:txBody>
      </p:sp>
      <p:sp>
        <p:nvSpPr>
          <p:cNvPr id="587" name="Straight Connector 1"/>
          <p:cNvSpPr/>
          <p:nvPr/>
        </p:nvSpPr>
        <p:spPr>
          <a:xfrm flipH="1">
            <a:off x="3931399" y="910243"/>
            <a:ext cx="1" cy="5037514"/>
          </a:xfrm>
          <a:prstGeom prst="line">
            <a:avLst/>
          </a:prstGeom>
          <a:ln w="6350">
            <a:solidFill>
              <a:srgbClr val="000000"/>
            </a:solidFill>
            <a:miter/>
          </a:ln>
        </p:spPr>
        <p:txBody>
          <a:bodyPr lIns="45719" rIns="45719"/>
          <a:lstStyle/>
          <a:p>
            <a:pPr/>
          </a:p>
        </p:txBody>
      </p:sp>
      <p:sp>
        <p:nvSpPr>
          <p:cNvPr id="588" name="Text Placeholder 5"/>
          <p:cNvSpPr/>
          <p:nvPr>
            <p:ph type="body" sz="quarter" idx="21" hasCustomPrompt="1"/>
          </p:nvPr>
        </p:nvSpPr>
        <p:spPr>
          <a:xfrm>
            <a:off x="0" y="3057525"/>
            <a:ext cx="3930650" cy="742950"/>
          </a:xfrm>
          <a:prstGeom prst="rect">
            <a:avLst/>
          </a:prstGeom>
        </p:spPr>
        <p:txBody>
          <a:bodyPr anchor="ctr">
            <a:normAutofit fontScale="100000" lnSpcReduction="0"/>
          </a:bodyPr>
          <a:lstStyle>
            <a:lvl1pPr marL="0" indent="0" algn="ctr">
              <a:buSzTx/>
              <a:buFontTx/>
              <a:buNone/>
              <a:defRPr cap="all" sz="4000">
                <a:latin typeface="Gobold"/>
                <a:ea typeface="Gobold"/>
                <a:cs typeface="Gobold"/>
                <a:sym typeface="Gobold"/>
              </a:defRPr>
            </a:lvl1pPr>
          </a:lstStyle>
          <a:p>
            <a:pPr/>
            <a:r>
              <a:t>LIST TITLE</a:t>
            </a:r>
          </a:p>
        </p:txBody>
      </p:sp>
    </p:spTree>
  </p:cSld>
  <p:clrMapOvr>
    <a:masterClrMapping/>
  </p:clrMapOvr>
  <p:transition xmlns:p14="http://schemas.microsoft.com/office/powerpoint/2010/main" spd="med" advClick="1"/>
</p:sldLayout>
</file>

<file path=ppt/slideLayouts/slideLayout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Section Header">
    <p:bg>
      <p:bgPr>
        <a:solidFill>
          <a:srgbClr val="FFFFFF"/>
        </a:solidFill>
      </p:bgPr>
    </p:bg>
    <p:spTree>
      <p:nvGrpSpPr>
        <p:cNvPr id="1" name=""/>
        <p:cNvGrpSpPr/>
        <p:nvPr/>
      </p:nvGrpSpPr>
      <p:grpSpPr>
        <a:xfrm>
          <a:off x="0" y="0"/>
          <a:ext cx="0" cy="0"/>
          <a:chOff x="0" y="0"/>
          <a:chExt cx="0" cy="0"/>
        </a:xfrm>
      </p:grpSpPr>
      <p:pic>
        <p:nvPicPr>
          <p:cNvPr id="59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596"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597" name="Body Level One…"/>
          <p:cNvSpPr txBox="1"/>
          <p:nvPr>
            <p:ph type="body" sz="quarter" idx="1" hasCustomPrompt="1"/>
          </p:nvPr>
        </p:nvSpPr>
        <p:spPr>
          <a:xfrm>
            <a:off x="6652942" y="1286913"/>
            <a:ext cx="5040001" cy="742951"/>
          </a:xfrm>
          <a:prstGeom prst="rect">
            <a:avLst/>
          </a:prstGeom>
        </p:spPr>
        <p:txBody>
          <a:bodyPr anchor="ctr">
            <a:normAutofit fontScale="100000" lnSpcReduction="0"/>
          </a:bodyPr>
          <a:lstStyle>
            <a:lvl1pPr marL="0" indent="0" algn="ctr">
              <a:buSzTx/>
              <a:buFontTx/>
              <a:buNone/>
              <a:defRPr cap="all" sz="3200" u="sng">
                <a:uFill>
                  <a:solidFill>
                    <a:srgbClr val="FFFF00"/>
                  </a:solidFill>
                </a:uFill>
                <a:latin typeface="Gobold"/>
                <a:ea typeface="Gobold"/>
                <a:cs typeface="Gobold"/>
                <a:sym typeface="Gobold"/>
              </a:defRPr>
            </a:lvl1pPr>
            <a:lvl2pPr marL="762000" indent="-304800" algn="ctr">
              <a:buFontTx/>
              <a:defRPr cap="all" sz="3200" u="sng">
                <a:uFill>
                  <a:solidFill>
                    <a:srgbClr val="FFFF00"/>
                  </a:solidFill>
                </a:uFill>
                <a:latin typeface="Gobold"/>
                <a:ea typeface="Gobold"/>
                <a:cs typeface="Gobold"/>
                <a:sym typeface="Gobold"/>
              </a:defRPr>
            </a:lvl2pPr>
            <a:lvl3pPr marL="1280160" indent="-365760" algn="ctr">
              <a:buFontTx/>
              <a:defRPr cap="all" sz="3200" u="sng">
                <a:uFill>
                  <a:solidFill>
                    <a:srgbClr val="FFFF00"/>
                  </a:solidFill>
                </a:uFill>
                <a:latin typeface="Gobold"/>
                <a:ea typeface="Gobold"/>
                <a:cs typeface="Gobold"/>
                <a:sym typeface="Gobold"/>
              </a:defRPr>
            </a:lvl3pPr>
            <a:lvl4pPr marL="1778000" indent="-406400" algn="ctr">
              <a:buFontTx/>
              <a:defRPr cap="all" sz="3200" u="sng">
                <a:uFill>
                  <a:solidFill>
                    <a:srgbClr val="FFFF00"/>
                  </a:solidFill>
                </a:uFill>
                <a:latin typeface="Gobold"/>
                <a:ea typeface="Gobold"/>
                <a:cs typeface="Gobold"/>
                <a:sym typeface="Gobold"/>
              </a:defRPr>
            </a:lvl4pPr>
            <a:lvl5pPr marL="2235200" indent="-406400" algn="ctr">
              <a:buFontTx/>
              <a:defRPr cap="all" sz="3200" u="sng">
                <a:uFill>
                  <a:solidFill>
                    <a:srgbClr val="FFFF00"/>
                  </a:solidFill>
                </a:uFill>
                <a:latin typeface="Gobold"/>
                <a:ea typeface="Gobold"/>
                <a:cs typeface="Gobold"/>
                <a:sym typeface="Gobold"/>
              </a:defRPr>
            </a:lvl5pPr>
          </a:lstStyle>
          <a:p>
            <a:pPr/>
            <a:r>
              <a:t>EDIT TITLE 2</a:t>
            </a:r>
          </a:p>
          <a:p>
            <a:pPr lvl="1"/>
            <a:r>
              <a:t/>
            </a:r>
          </a:p>
          <a:p>
            <a:pPr lvl="2"/>
            <a:r>
              <a:t/>
            </a:r>
          </a:p>
          <a:p>
            <a:pPr lvl="3"/>
            <a:r>
              <a:t/>
            </a:r>
          </a:p>
          <a:p>
            <a:pPr lvl="4"/>
            <a:r>
              <a:t/>
            </a:r>
          </a:p>
        </p:txBody>
      </p:sp>
      <p:sp>
        <p:nvSpPr>
          <p:cNvPr id="598" name="Text Placeholder 5"/>
          <p:cNvSpPr/>
          <p:nvPr>
            <p:ph type="body" sz="quarter" idx="21" hasCustomPrompt="1"/>
          </p:nvPr>
        </p:nvSpPr>
        <p:spPr>
          <a:xfrm>
            <a:off x="499054" y="1286913"/>
            <a:ext cx="5040002" cy="742951"/>
          </a:xfrm>
          <a:prstGeom prst="rect">
            <a:avLst/>
          </a:prstGeom>
        </p:spPr>
        <p:txBody>
          <a:bodyPr anchor="ctr">
            <a:normAutofit fontScale="100000" lnSpcReduction="0"/>
          </a:bodyPr>
          <a:lstStyle>
            <a:lvl1pPr marL="0" indent="0" algn="ctr">
              <a:buSzTx/>
              <a:buFontTx/>
              <a:buNone/>
              <a:defRPr cap="all" sz="3200" u="sng">
                <a:uFill>
                  <a:solidFill>
                    <a:srgbClr val="FFFF00"/>
                  </a:solidFill>
                </a:uFill>
                <a:latin typeface="Gobold"/>
                <a:ea typeface="Gobold"/>
                <a:cs typeface="Gobold"/>
                <a:sym typeface="Gobold"/>
              </a:defRPr>
            </a:lvl1pPr>
          </a:lstStyle>
          <a:p>
            <a:pPr/>
            <a:r>
              <a:t>EDIT TITLE 1</a:t>
            </a:r>
          </a:p>
        </p:txBody>
      </p:sp>
      <p:sp>
        <p:nvSpPr>
          <p:cNvPr id="599" name="Text Placeholder 15"/>
          <p:cNvSpPr/>
          <p:nvPr>
            <p:ph type="body" sz="quarter" idx="22" hasCustomPrompt="1"/>
          </p:nvPr>
        </p:nvSpPr>
        <p:spPr>
          <a:xfrm>
            <a:off x="499052" y="2538152"/>
            <a:ext cx="5040002"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
Editable body copy </a:t>
            </a:r>
          </a:p>
        </p:txBody>
      </p:sp>
      <p:sp>
        <p:nvSpPr>
          <p:cNvPr id="600" name="Text Placeholder 15"/>
          <p:cNvSpPr/>
          <p:nvPr>
            <p:ph type="body" sz="quarter" idx="23" hasCustomPrompt="1"/>
          </p:nvPr>
        </p:nvSpPr>
        <p:spPr>
          <a:xfrm>
            <a:off x="6652941" y="2538152"/>
            <a:ext cx="5040002"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
Editable body copy </a:t>
            </a:r>
          </a:p>
        </p:txBody>
      </p:sp>
      <p:sp>
        <p:nvSpPr>
          <p:cNvPr id="601" name="Straight Connector 16"/>
          <p:cNvSpPr/>
          <p:nvPr/>
        </p:nvSpPr>
        <p:spPr>
          <a:xfrm flipH="1">
            <a:off x="6095999" y="910243"/>
            <a:ext cx="1" cy="5037514"/>
          </a:xfrm>
          <a:prstGeom prst="line">
            <a:avLst/>
          </a:prstGeom>
          <a:ln w="6350">
            <a:solidFill>
              <a:srgbClr val="000000"/>
            </a:solidFill>
            <a:miter/>
          </a:ln>
        </p:spPr>
        <p:txBody>
          <a:bodyPr lIns="45719" rIns="45719"/>
          <a:lstStyle/>
          <a:p>
            <a:pPr/>
          </a:p>
        </p:txBody>
      </p:sp>
    </p:spTree>
  </p:cSld>
  <p:clrMapOvr>
    <a:masterClrMapping/>
  </p:clrMapOvr>
  <p:transition xmlns:p14="http://schemas.microsoft.com/office/powerpoint/2010/main" spd="med" advClick="1"/>
</p:sldLayout>
</file>

<file path=ppt/slideLayouts/slideLayout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5_Section Header">
    <p:bg>
      <p:bgPr>
        <a:solidFill>
          <a:srgbClr val="FFFFFF"/>
        </a:solidFill>
      </p:bgPr>
    </p:bg>
    <p:spTree>
      <p:nvGrpSpPr>
        <p:cNvPr id="1" name=""/>
        <p:cNvGrpSpPr/>
        <p:nvPr/>
      </p:nvGrpSpPr>
      <p:grpSpPr>
        <a:xfrm>
          <a:off x="0" y="0"/>
          <a:ext cx="0" cy="0"/>
          <a:chOff x="0" y="0"/>
          <a:chExt cx="0" cy="0"/>
        </a:xfrm>
      </p:grpSpPr>
      <p:pic>
        <p:nvPicPr>
          <p:cNvPr id="60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60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610" name="Body Level One…"/>
          <p:cNvSpPr txBox="1"/>
          <p:nvPr>
            <p:ph type="body" sz="quarter" idx="1" hasCustomPrompt="1"/>
          </p:nvPr>
        </p:nvSpPr>
        <p:spPr>
          <a:xfrm>
            <a:off x="8670494" y="1286913"/>
            <a:ext cx="2998801" cy="742951"/>
          </a:xfrm>
          <a:prstGeom prst="rect">
            <a:avLst/>
          </a:prstGeom>
        </p:spPr>
        <p:txBody>
          <a:bodyPr anchor="ctr">
            <a:normAutofit fontScale="100000" lnSpcReduction="0"/>
          </a:bodyPr>
          <a:lstStyle>
            <a:lvl1pPr marL="0" indent="0" algn="ctr">
              <a:buSzTx/>
              <a:buFontTx/>
              <a:buNone/>
              <a:defRPr cap="all" sz="3200" u="sng">
                <a:uFill>
                  <a:solidFill>
                    <a:srgbClr val="FFFF00"/>
                  </a:solidFill>
                </a:uFill>
                <a:latin typeface="Gobold"/>
                <a:ea typeface="Gobold"/>
                <a:cs typeface="Gobold"/>
                <a:sym typeface="Gobold"/>
              </a:defRPr>
            </a:lvl1pPr>
            <a:lvl2pPr marL="762000" indent="-304800" algn="ctr">
              <a:buFontTx/>
              <a:defRPr cap="all" sz="3200" u="sng">
                <a:uFill>
                  <a:solidFill>
                    <a:srgbClr val="FFFF00"/>
                  </a:solidFill>
                </a:uFill>
                <a:latin typeface="Gobold"/>
                <a:ea typeface="Gobold"/>
                <a:cs typeface="Gobold"/>
                <a:sym typeface="Gobold"/>
              </a:defRPr>
            </a:lvl2pPr>
            <a:lvl3pPr marL="1280160" indent="-365760" algn="ctr">
              <a:buFontTx/>
              <a:defRPr cap="all" sz="3200" u="sng">
                <a:uFill>
                  <a:solidFill>
                    <a:srgbClr val="FFFF00"/>
                  </a:solidFill>
                </a:uFill>
                <a:latin typeface="Gobold"/>
                <a:ea typeface="Gobold"/>
                <a:cs typeface="Gobold"/>
                <a:sym typeface="Gobold"/>
              </a:defRPr>
            </a:lvl3pPr>
            <a:lvl4pPr marL="1778000" indent="-406400" algn="ctr">
              <a:buFontTx/>
              <a:defRPr cap="all" sz="3200" u="sng">
                <a:uFill>
                  <a:solidFill>
                    <a:srgbClr val="FFFF00"/>
                  </a:solidFill>
                </a:uFill>
                <a:latin typeface="Gobold"/>
                <a:ea typeface="Gobold"/>
                <a:cs typeface="Gobold"/>
                <a:sym typeface="Gobold"/>
              </a:defRPr>
            </a:lvl4pPr>
            <a:lvl5pPr marL="2235200" indent="-406400" algn="ctr">
              <a:buFontTx/>
              <a:defRPr cap="all" sz="3200" u="sng">
                <a:uFill>
                  <a:solidFill>
                    <a:srgbClr val="FFFF00"/>
                  </a:solidFill>
                </a:uFill>
                <a:latin typeface="Gobold"/>
                <a:ea typeface="Gobold"/>
                <a:cs typeface="Gobold"/>
                <a:sym typeface="Gobold"/>
              </a:defRPr>
            </a:lvl5pPr>
          </a:lstStyle>
          <a:p>
            <a:pPr/>
            <a:r>
              <a:t>EDIT TITLE 3</a:t>
            </a:r>
          </a:p>
          <a:p>
            <a:pPr lvl="1"/>
            <a:r>
              <a:t/>
            </a:r>
          </a:p>
          <a:p>
            <a:pPr lvl="2"/>
            <a:r>
              <a:t/>
            </a:r>
          </a:p>
          <a:p>
            <a:pPr lvl="3"/>
            <a:r>
              <a:t/>
            </a:r>
          </a:p>
          <a:p>
            <a:pPr lvl="4"/>
            <a:r>
              <a:t/>
            </a:r>
          </a:p>
        </p:txBody>
      </p:sp>
      <p:sp>
        <p:nvSpPr>
          <p:cNvPr id="611" name="Text Placeholder 5"/>
          <p:cNvSpPr/>
          <p:nvPr>
            <p:ph type="body" sz="quarter" idx="21" hasCustomPrompt="1"/>
          </p:nvPr>
        </p:nvSpPr>
        <p:spPr>
          <a:xfrm>
            <a:off x="4596600" y="1286913"/>
            <a:ext cx="2998801" cy="742951"/>
          </a:xfrm>
          <a:prstGeom prst="rect">
            <a:avLst/>
          </a:prstGeom>
        </p:spPr>
        <p:txBody>
          <a:bodyPr anchor="ctr">
            <a:normAutofit fontScale="100000" lnSpcReduction="0"/>
          </a:bodyPr>
          <a:lstStyle>
            <a:lvl1pPr marL="0" indent="0" algn="ctr">
              <a:buSzTx/>
              <a:buFontTx/>
              <a:buNone/>
              <a:defRPr cap="all" sz="3200" u="sng">
                <a:uFill>
                  <a:solidFill>
                    <a:srgbClr val="FFFF00"/>
                  </a:solidFill>
                </a:uFill>
                <a:latin typeface="Gobold"/>
                <a:ea typeface="Gobold"/>
                <a:cs typeface="Gobold"/>
                <a:sym typeface="Gobold"/>
              </a:defRPr>
            </a:lvl1pPr>
          </a:lstStyle>
          <a:p>
            <a:pPr/>
            <a:r>
              <a:t>EDIT TITLE 2</a:t>
            </a:r>
          </a:p>
        </p:txBody>
      </p:sp>
      <p:sp>
        <p:nvSpPr>
          <p:cNvPr id="612" name="Text Placeholder 5"/>
          <p:cNvSpPr/>
          <p:nvPr>
            <p:ph type="body" sz="quarter" idx="22" hasCustomPrompt="1"/>
          </p:nvPr>
        </p:nvSpPr>
        <p:spPr>
          <a:xfrm>
            <a:off x="522705" y="1286913"/>
            <a:ext cx="2998802" cy="742951"/>
          </a:xfrm>
          <a:prstGeom prst="rect">
            <a:avLst/>
          </a:prstGeom>
        </p:spPr>
        <p:txBody>
          <a:bodyPr anchor="ctr">
            <a:normAutofit fontScale="100000" lnSpcReduction="0"/>
          </a:bodyPr>
          <a:lstStyle>
            <a:lvl1pPr marL="0" indent="0" algn="ctr">
              <a:buSzTx/>
              <a:buFontTx/>
              <a:buNone/>
              <a:defRPr cap="all" sz="3200" u="sng">
                <a:uFill>
                  <a:solidFill>
                    <a:srgbClr val="FFFF00"/>
                  </a:solidFill>
                </a:uFill>
                <a:latin typeface="Gobold"/>
                <a:ea typeface="Gobold"/>
                <a:cs typeface="Gobold"/>
                <a:sym typeface="Gobold"/>
              </a:defRPr>
            </a:lvl1pPr>
          </a:lstStyle>
          <a:p>
            <a:pPr/>
            <a:r>
              <a:t>EDIT TITLE 1</a:t>
            </a:r>
          </a:p>
        </p:txBody>
      </p:sp>
      <p:sp>
        <p:nvSpPr>
          <p:cNvPr id="613" name="Text Placeholder 15"/>
          <p:cNvSpPr/>
          <p:nvPr>
            <p:ph type="body" sz="quarter" idx="23" hasCustomPrompt="1"/>
          </p:nvPr>
        </p:nvSpPr>
        <p:spPr>
          <a:xfrm>
            <a:off x="522704" y="2538152"/>
            <a:ext cx="2998802"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14" name="Text Placeholder 15"/>
          <p:cNvSpPr/>
          <p:nvPr>
            <p:ph type="body" sz="quarter" idx="24" hasCustomPrompt="1"/>
          </p:nvPr>
        </p:nvSpPr>
        <p:spPr>
          <a:xfrm>
            <a:off x="4596598" y="2538152"/>
            <a:ext cx="2998801"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15" name="Text Placeholder 15"/>
          <p:cNvSpPr/>
          <p:nvPr>
            <p:ph type="body" sz="quarter" idx="25" hasCustomPrompt="1"/>
          </p:nvPr>
        </p:nvSpPr>
        <p:spPr>
          <a:xfrm>
            <a:off x="8670494" y="2538152"/>
            <a:ext cx="2998801"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16" name="Straight Connector 16"/>
          <p:cNvSpPr/>
          <p:nvPr/>
        </p:nvSpPr>
        <p:spPr>
          <a:xfrm flipH="1">
            <a:off x="4073295" y="910241"/>
            <a:ext cx="1" cy="5037514"/>
          </a:xfrm>
          <a:prstGeom prst="line">
            <a:avLst/>
          </a:prstGeom>
          <a:ln w="6350">
            <a:solidFill>
              <a:srgbClr val="000000"/>
            </a:solidFill>
            <a:miter/>
          </a:ln>
        </p:spPr>
        <p:txBody>
          <a:bodyPr lIns="45719" rIns="45719"/>
          <a:lstStyle/>
          <a:p>
            <a:pPr/>
          </a:p>
        </p:txBody>
      </p:sp>
      <p:sp>
        <p:nvSpPr>
          <p:cNvPr id="617" name="Straight Connector 18"/>
          <p:cNvSpPr/>
          <p:nvPr/>
        </p:nvSpPr>
        <p:spPr>
          <a:xfrm flipH="1">
            <a:off x="8124824" y="910243"/>
            <a:ext cx="1" cy="5037514"/>
          </a:xfrm>
          <a:prstGeom prst="line">
            <a:avLst/>
          </a:prstGeom>
          <a:ln w="6350">
            <a:solidFill>
              <a:srgbClr val="000000"/>
            </a:solidFill>
            <a:miter/>
          </a:ln>
        </p:spPr>
        <p:txBody>
          <a:bodyPr lIns="45719" rIns="45719"/>
          <a:lstStyle/>
          <a:p>
            <a:pPr/>
          </a:p>
        </p:txBody>
      </p:sp>
    </p:spTree>
  </p:cSld>
  <p:clrMapOvr>
    <a:masterClrMapping/>
  </p:clrMapOvr>
  <p:transition xmlns:p14="http://schemas.microsoft.com/office/powerpoint/2010/main" spd="med" advClick="1"/>
</p:sldLayout>
</file>

<file path=ppt/slideLayouts/slideLayout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6_Section Header">
    <p:bg>
      <p:bgPr>
        <a:solidFill>
          <a:srgbClr val="FFFFFF"/>
        </a:solidFill>
      </p:bgPr>
    </p:bg>
    <p:spTree>
      <p:nvGrpSpPr>
        <p:cNvPr id="1" name=""/>
        <p:cNvGrpSpPr/>
        <p:nvPr/>
      </p:nvGrpSpPr>
      <p:grpSpPr>
        <a:xfrm>
          <a:off x="0" y="0"/>
          <a:ext cx="0" cy="0"/>
          <a:chOff x="0" y="0"/>
          <a:chExt cx="0" cy="0"/>
        </a:xfrm>
      </p:grpSpPr>
      <p:pic>
        <p:nvPicPr>
          <p:cNvPr id="62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62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626" name="Body Level One…"/>
          <p:cNvSpPr txBox="1"/>
          <p:nvPr>
            <p:ph type="body" sz="quarter" idx="1" hasCustomPrompt="1"/>
          </p:nvPr>
        </p:nvSpPr>
        <p:spPr>
          <a:xfrm>
            <a:off x="6492166" y="1286913"/>
            <a:ext cx="2192401" cy="742951"/>
          </a:xfrm>
          <a:prstGeom prst="rect">
            <a:avLst/>
          </a:prstGeom>
        </p:spPr>
        <p:txBody>
          <a:bodyPr anchor="ctr">
            <a:normAutofit fontScale="100000" lnSpcReduction="0"/>
          </a:bodyPr>
          <a:lstStyle>
            <a:lvl1pPr marL="0" indent="0" algn="ctr">
              <a:buSzTx/>
              <a:buFontTx/>
              <a:buNone/>
              <a:defRPr cap="all" sz="3200" u="sng">
                <a:uFill>
                  <a:solidFill>
                    <a:srgbClr val="FFFF00"/>
                  </a:solidFill>
                </a:uFill>
                <a:latin typeface="Gobold"/>
                <a:ea typeface="Gobold"/>
                <a:cs typeface="Gobold"/>
                <a:sym typeface="Gobold"/>
              </a:defRPr>
            </a:lvl1pPr>
            <a:lvl2pPr marL="762000" indent="-304800" algn="ctr">
              <a:buFontTx/>
              <a:defRPr cap="all" sz="3200" u="sng">
                <a:uFill>
                  <a:solidFill>
                    <a:srgbClr val="FFFF00"/>
                  </a:solidFill>
                </a:uFill>
                <a:latin typeface="Gobold"/>
                <a:ea typeface="Gobold"/>
                <a:cs typeface="Gobold"/>
                <a:sym typeface="Gobold"/>
              </a:defRPr>
            </a:lvl2pPr>
            <a:lvl3pPr marL="1280160" indent="-365760" algn="ctr">
              <a:buFontTx/>
              <a:defRPr cap="all" sz="3200" u="sng">
                <a:uFill>
                  <a:solidFill>
                    <a:srgbClr val="FFFF00"/>
                  </a:solidFill>
                </a:uFill>
                <a:latin typeface="Gobold"/>
                <a:ea typeface="Gobold"/>
                <a:cs typeface="Gobold"/>
                <a:sym typeface="Gobold"/>
              </a:defRPr>
            </a:lvl3pPr>
            <a:lvl4pPr marL="1778000" indent="-406400" algn="ctr">
              <a:buFontTx/>
              <a:defRPr cap="all" sz="3200" u="sng">
                <a:uFill>
                  <a:solidFill>
                    <a:srgbClr val="FFFF00"/>
                  </a:solidFill>
                </a:uFill>
                <a:latin typeface="Gobold"/>
                <a:ea typeface="Gobold"/>
                <a:cs typeface="Gobold"/>
                <a:sym typeface="Gobold"/>
              </a:defRPr>
            </a:lvl4pPr>
            <a:lvl5pPr marL="2235200" indent="-406400" algn="ctr">
              <a:buFontTx/>
              <a:defRPr cap="all" sz="3200" u="sng">
                <a:uFill>
                  <a:solidFill>
                    <a:srgbClr val="FFFF00"/>
                  </a:solidFill>
                </a:uFill>
                <a:latin typeface="Gobold"/>
                <a:ea typeface="Gobold"/>
                <a:cs typeface="Gobold"/>
                <a:sym typeface="Gobold"/>
              </a:defRPr>
            </a:lvl5pPr>
          </a:lstStyle>
          <a:p>
            <a:pPr/>
            <a:r>
              <a:t>EDIT TITLE 3</a:t>
            </a:r>
          </a:p>
          <a:p>
            <a:pPr lvl="1"/>
            <a:r>
              <a:t/>
            </a:r>
          </a:p>
          <a:p>
            <a:pPr lvl="2"/>
            <a:r>
              <a:t/>
            </a:r>
          </a:p>
          <a:p>
            <a:pPr lvl="3"/>
            <a:r>
              <a:t/>
            </a:r>
          </a:p>
          <a:p>
            <a:pPr lvl="4"/>
            <a:r>
              <a:t/>
            </a:r>
          </a:p>
        </p:txBody>
      </p:sp>
      <p:sp>
        <p:nvSpPr>
          <p:cNvPr id="627" name="Text Placeholder 5"/>
          <p:cNvSpPr/>
          <p:nvPr>
            <p:ph type="body" sz="quarter" idx="21" hasCustomPrompt="1"/>
          </p:nvPr>
        </p:nvSpPr>
        <p:spPr>
          <a:xfrm>
            <a:off x="3507435" y="1286913"/>
            <a:ext cx="2192401" cy="742951"/>
          </a:xfrm>
          <a:prstGeom prst="rect">
            <a:avLst/>
          </a:prstGeom>
        </p:spPr>
        <p:txBody>
          <a:bodyPr anchor="ctr">
            <a:normAutofit fontScale="100000" lnSpcReduction="0"/>
          </a:bodyPr>
          <a:lstStyle>
            <a:lvl1pPr marL="0" indent="0" algn="ctr" defTabSz="777240">
              <a:spcBef>
                <a:spcPts val="800"/>
              </a:spcBef>
              <a:buSzTx/>
              <a:buFontTx/>
              <a:buNone/>
              <a:defRPr cap="all" sz="2720" u="sng">
                <a:uFill>
                  <a:solidFill>
                    <a:srgbClr val="FFFF00"/>
                  </a:solidFill>
                </a:uFill>
                <a:latin typeface="Gobold"/>
                <a:ea typeface="Gobold"/>
                <a:cs typeface="Gobold"/>
                <a:sym typeface="Gobold"/>
              </a:defRPr>
            </a:lvl1pPr>
          </a:lstStyle>
          <a:p>
            <a:pPr/>
            <a:r>
              <a:t>EDIT TITLE 2</a:t>
            </a:r>
          </a:p>
        </p:txBody>
      </p:sp>
      <p:sp>
        <p:nvSpPr>
          <p:cNvPr id="628" name="Text Placeholder 5"/>
          <p:cNvSpPr/>
          <p:nvPr>
            <p:ph type="body" sz="quarter" idx="22" hasCustomPrompt="1"/>
          </p:nvPr>
        </p:nvSpPr>
        <p:spPr>
          <a:xfrm>
            <a:off x="522705" y="1286913"/>
            <a:ext cx="2192402" cy="742951"/>
          </a:xfrm>
          <a:prstGeom prst="rect">
            <a:avLst/>
          </a:prstGeom>
        </p:spPr>
        <p:txBody>
          <a:bodyPr anchor="ctr">
            <a:normAutofit fontScale="100000" lnSpcReduction="0"/>
          </a:bodyPr>
          <a:lstStyle>
            <a:lvl1pPr marL="0" indent="0" algn="ctr" defTabSz="777240">
              <a:spcBef>
                <a:spcPts val="800"/>
              </a:spcBef>
              <a:buSzTx/>
              <a:buFontTx/>
              <a:buNone/>
              <a:defRPr cap="all" sz="2720" u="sng">
                <a:uFill>
                  <a:solidFill>
                    <a:srgbClr val="FFFF00"/>
                  </a:solidFill>
                </a:uFill>
                <a:latin typeface="Gobold"/>
                <a:ea typeface="Gobold"/>
                <a:cs typeface="Gobold"/>
                <a:sym typeface="Gobold"/>
              </a:defRPr>
            </a:lvl1pPr>
          </a:lstStyle>
          <a:p>
            <a:pPr/>
            <a:r>
              <a:t>EDIT TITLE 1</a:t>
            </a:r>
          </a:p>
        </p:txBody>
      </p:sp>
      <p:sp>
        <p:nvSpPr>
          <p:cNvPr id="629" name="Text Placeholder 15"/>
          <p:cNvSpPr/>
          <p:nvPr>
            <p:ph type="body" sz="quarter" idx="23" hasCustomPrompt="1"/>
          </p:nvPr>
        </p:nvSpPr>
        <p:spPr>
          <a:xfrm>
            <a:off x="522704" y="2538152"/>
            <a:ext cx="2192402"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30" name="Text Placeholder 15"/>
          <p:cNvSpPr/>
          <p:nvPr>
            <p:ph type="body" sz="quarter" idx="24" hasCustomPrompt="1"/>
          </p:nvPr>
        </p:nvSpPr>
        <p:spPr>
          <a:xfrm>
            <a:off x="3507435" y="2552006"/>
            <a:ext cx="2192401"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31" name="Text Placeholder 15"/>
          <p:cNvSpPr/>
          <p:nvPr>
            <p:ph type="body" sz="quarter" idx="25" hasCustomPrompt="1"/>
          </p:nvPr>
        </p:nvSpPr>
        <p:spPr>
          <a:xfrm>
            <a:off x="6492166" y="2538152"/>
            <a:ext cx="2192401"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32" name="Straight Connector 16"/>
          <p:cNvSpPr/>
          <p:nvPr/>
        </p:nvSpPr>
        <p:spPr>
          <a:xfrm flipH="1">
            <a:off x="3111269" y="910243"/>
            <a:ext cx="1" cy="5037514"/>
          </a:xfrm>
          <a:prstGeom prst="line">
            <a:avLst/>
          </a:prstGeom>
          <a:ln w="6350">
            <a:solidFill>
              <a:srgbClr val="000000"/>
            </a:solidFill>
            <a:miter/>
          </a:ln>
        </p:spPr>
        <p:txBody>
          <a:bodyPr lIns="45719" rIns="45719"/>
          <a:lstStyle/>
          <a:p>
            <a:pPr/>
          </a:p>
        </p:txBody>
      </p:sp>
      <p:sp>
        <p:nvSpPr>
          <p:cNvPr id="633" name="Straight Connector 18"/>
          <p:cNvSpPr/>
          <p:nvPr/>
        </p:nvSpPr>
        <p:spPr>
          <a:xfrm flipH="1">
            <a:off x="6095999" y="910243"/>
            <a:ext cx="1" cy="5037514"/>
          </a:xfrm>
          <a:prstGeom prst="line">
            <a:avLst/>
          </a:prstGeom>
          <a:ln w="6350">
            <a:solidFill>
              <a:srgbClr val="000000"/>
            </a:solidFill>
            <a:miter/>
          </a:ln>
        </p:spPr>
        <p:txBody>
          <a:bodyPr lIns="45719" rIns="45719"/>
          <a:lstStyle/>
          <a:p>
            <a:pPr/>
          </a:p>
        </p:txBody>
      </p:sp>
      <p:sp>
        <p:nvSpPr>
          <p:cNvPr id="634" name="Text Placeholder 5"/>
          <p:cNvSpPr/>
          <p:nvPr>
            <p:ph type="body" sz="quarter" idx="26" hasCustomPrompt="1"/>
          </p:nvPr>
        </p:nvSpPr>
        <p:spPr>
          <a:xfrm>
            <a:off x="9476893" y="1286913"/>
            <a:ext cx="2192401" cy="742951"/>
          </a:xfrm>
          <a:prstGeom prst="rect">
            <a:avLst/>
          </a:prstGeom>
        </p:spPr>
        <p:txBody>
          <a:bodyPr anchor="ctr">
            <a:normAutofit fontScale="100000" lnSpcReduction="0"/>
          </a:bodyPr>
          <a:lstStyle>
            <a:lvl1pPr marL="0" indent="0" algn="ctr" defTabSz="777240">
              <a:spcBef>
                <a:spcPts val="800"/>
              </a:spcBef>
              <a:buSzTx/>
              <a:buFontTx/>
              <a:buNone/>
              <a:defRPr cap="all" sz="2720" u="sng">
                <a:uFill>
                  <a:solidFill>
                    <a:srgbClr val="FFFF00"/>
                  </a:solidFill>
                </a:uFill>
                <a:latin typeface="Gobold"/>
                <a:ea typeface="Gobold"/>
                <a:cs typeface="Gobold"/>
                <a:sym typeface="Gobold"/>
              </a:defRPr>
            </a:lvl1pPr>
          </a:lstStyle>
          <a:p>
            <a:pPr/>
            <a:r>
              <a:t>EDIT TITLE 4</a:t>
            </a:r>
          </a:p>
        </p:txBody>
      </p:sp>
      <p:sp>
        <p:nvSpPr>
          <p:cNvPr id="635" name="Text Placeholder 15"/>
          <p:cNvSpPr/>
          <p:nvPr>
            <p:ph type="body" sz="quarter" idx="27" hasCustomPrompt="1"/>
          </p:nvPr>
        </p:nvSpPr>
        <p:spPr>
          <a:xfrm>
            <a:off x="9476893" y="2538152"/>
            <a:ext cx="2192401" cy="2673929"/>
          </a:xfrm>
          <a:prstGeom prst="rect">
            <a:avLst/>
          </a:prstGeom>
        </p:spPr>
        <p:txBody>
          <a:bodyPr>
            <a:normAutofit fontScale="100000" lnSpcReduction="0"/>
          </a:bodyPr>
          <a:lstStyle>
            <a:lvl1pPr marL="342900" indent="-342900">
              <a:defRPr sz="2400">
                <a:latin typeface="Poppins Light"/>
                <a:ea typeface="Poppins Light"/>
                <a:cs typeface="Poppins Light"/>
                <a:sym typeface="Poppins Light"/>
              </a:defRPr>
            </a:lvl1pPr>
          </a:lstStyle>
          <a:p>
            <a:pPr/>
            <a:r>
              <a:t>Editable body copy
Editable body copy</a:t>
            </a:r>
          </a:p>
        </p:txBody>
      </p:sp>
      <p:sp>
        <p:nvSpPr>
          <p:cNvPr id="636" name="Straight Connector 3"/>
          <p:cNvSpPr/>
          <p:nvPr/>
        </p:nvSpPr>
        <p:spPr>
          <a:xfrm flipH="1">
            <a:off x="9080728" y="910243"/>
            <a:ext cx="1" cy="5037514"/>
          </a:xfrm>
          <a:prstGeom prst="line">
            <a:avLst/>
          </a:prstGeom>
          <a:ln w="6350">
            <a:solidFill>
              <a:srgbClr val="000000"/>
            </a:solidFill>
            <a:miter/>
          </a:ln>
        </p:spPr>
        <p:txBody>
          <a:bodyPr lIns="45719" rIns="45719"/>
          <a:lstStyle/>
          <a:p>
            <a:pPr/>
          </a:p>
        </p:txBody>
      </p:sp>
    </p:spTree>
  </p:cSld>
  <p:clrMapOvr>
    <a:masterClrMapping/>
  </p:clrMapOvr>
  <p:transition xmlns:p14="http://schemas.microsoft.com/office/powerpoint/2010/main" spd="med" advClick="1"/>
</p:sldLayout>
</file>

<file path=ppt/slideLayouts/slideLayout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Custom Layout">
    <p:bg>
      <p:bgPr>
        <a:solidFill>
          <a:srgbClr val="FFFFFF"/>
        </a:solidFill>
      </p:bgPr>
    </p:bg>
    <p:spTree>
      <p:nvGrpSpPr>
        <p:cNvPr id="1" name=""/>
        <p:cNvGrpSpPr/>
        <p:nvPr/>
      </p:nvGrpSpPr>
      <p:grpSpPr>
        <a:xfrm>
          <a:off x="0" y="0"/>
          <a:ext cx="0" cy="0"/>
          <a:chOff x="0" y="0"/>
          <a:chExt cx="0" cy="0"/>
        </a:xfrm>
      </p:grpSpPr>
      <p:pic>
        <p:nvPicPr>
          <p:cNvPr id="643"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644"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645" name="Body Level One…"/>
          <p:cNvSpPr txBox="1"/>
          <p:nvPr>
            <p:ph type="body" sz="quarter" idx="1" hasCustomPrompt="1"/>
          </p:nvPr>
        </p:nvSpPr>
        <p:spPr>
          <a:xfrm>
            <a:off x="4932948" y="2897022"/>
            <a:ext cx="2334127" cy="1063956"/>
          </a:xfrm>
          <a:prstGeom prst="rect">
            <a:avLst/>
          </a:prstGeom>
        </p:spPr>
        <p:txBody>
          <a:bodyPr anchor="ctr">
            <a:normAutofit fontScale="100000" lnSpcReduction="0"/>
          </a:bodyPr>
          <a:lstStyle>
            <a:lvl1pPr marL="0" indent="0" algn="ctr">
              <a:buSzTx/>
              <a:buFontTx/>
              <a:buNone/>
              <a:defRPr cap="all" sz="3200">
                <a:latin typeface="Gobold"/>
                <a:ea typeface="Gobold"/>
                <a:cs typeface="Gobold"/>
                <a:sym typeface="Gobold"/>
              </a:defRPr>
            </a:lvl1pPr>
            <a:lvl2pPr marL="762000" indent="-304800" algn="ctr">
              <a:buFontTx/>
              <a:defRPr cap="all" sz="3200">
                <a:latin typeface="Gobold"/>
                <a:ea typeface="Gobold"/>
                <a:cs typeface="Gobold"/>
                <a:sym typeface="Gobold"/>
              </a:defRPr>
            </a:lvl2pPr>
            <a:lvl3pPr marL="1280160" indent="-365760" algn="ctr">
              <a:buFontTx/>
              <a:defRPr cap="all" sz="3200">
                <a:latin typeface="Gobold"/>
                <a:ea typeface="Gobold"/>
                <a:cs typeface="Gobold"/>
                <a:sym typeface="Gobold"/>
              </a:defRPr>
            </a:lvl3pPr>
            <a:lvl4pPr marL="1778000" indent="-406400" algn="ctr">
              <a:buFontTx/>
              <a:defRPr cap="all" sz="3200">
                <a:latin typeface="Gobold"/>
                <a:ea typeface="Gobold"/>
                <a:cs typeface="Gobold"/>
                <a:sym typeface="Gobold"/>
              </a:defRPr>
            </a:lvl4pPr>
            <a:lvl5pPr marL="2235200" indent="-406400" algn="ctr">
              <a:buFontTx/>
              <a:defRPr cap="all" sz="3200">
                <a:latin typeface="Gobold"/>
                <a:ea typeface="Gobold"/>
                <a:cs typeface="Gobold"/>
                <a:sym typeface="Gobold"/>
              </a:defRPr>
            </a:lvl5pPr>
          </a:lstStyle>
          <a:p>
            <a:pPr/>
            <a:r>
              <a:t>main point</a:t>
            </a:r>
          </a:p>
          <a:p>
            <a:pPr lvl="1"/>
            <a:r>
              <a:t/>
            </a:r>
          </a:p>
          <a:p>
            <a:pPr lvl="2"/>
            <a:r>
              <a:t/>
            </a:r>
          </a:p>
          <a:p>
            <a:pPr lvl="3"/>
            <a:r>
              <a:t/>
            </a:r>
          </a:p>
          <a:p>
            <a:pPr lvl="4"/>
            <a:r>
              <a:t/>
            </a:r>
          </a:p>
        </p:txBody>
      </p:sp>
      <p:sp>
        <p:nvSpPr>
          <p:cNvPr id="646" name="Text Placeholder 5"/>
          <p:cNvSpPr/>
          <p:nvPr>
            <p:ph type="body" sz="quarter" idx="21" hasCustomPrompt="1"/>
          </p:nvPr>
        </p:nvSpPr>
        <p:spPr>
          <a:xfrm>
            <a:off x="5036646" y="65638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47" name="Text Placeholder 5"/>
          <p:cNvSpPr/>
          <p:nvPr>
            <p:ph type="body" sz="quarter" idx="22" hasCustomPrompt="1"/>
          </p:nvPr>
        </p:nvSpPr>
        <p:spPr>
          <a:xfrm>
            <a:off x="5077316" y="559518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48" name="Text Placeholder 5"/>
          <p:cNvSpPr/>
          <p:nvPr>
            <p:ph type="body" sz="quarter" idx="23" hasCustomPrompt="1"/>
          </p:nvPr>
        </p:nvSpPr>
        <p:spPr>
          <a:xfrm>
            <a:off x="8987963" y="199750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49" name="Text Placeholder 5"/>
          <p:cNvSpPr/>
          <p:nvPr>
            <p:ph type="body" sz="quarter" idx="24" hasCustomPrompt="1"/>
          </p:nvPr>
        </p:nvSpPr>
        <p:spPr>
          <a:xfrm>
            <a:off x="8987963" y="425406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50" name="Text Placeholder 5"/>
          <p:cNvSpPr/>
          <p:nvPr>
            <p:ph type="body" sz="quarter" idx="25" hasCustomPrompt="1"/>
          </p:nvPr>
        </p:nvSpPr>
        <p:spPr>
          <a:xfrm>
            <a:off x="1142625" y="1997507"/>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51" name="Text Placeholder 5"/>
          <p:cNvSpPr/>
          <p:nvPr>
            <p:ph type="body" sz="quarter" idx="26" hasCustomPrompt="1"/>
          </p:nvPr>
        </p:nvSpPr>
        <p:spPr>
          <a:xfrm>
            <a:off x="1142625" y="4254067"/>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52" name="Straight Arrow Connector 9"/>
          <p:cNvSpPr/>
          <p:nvPr/>
        </p:nvSpPr>
        <p:spPr>
          <a:xfrm flipH="1" flipV="1">
            <a:off x="6094147" y="1427367"/>
            <a:ext cx="5865" cy="1469655"/>
          </a:xfrm>
          <a:prstGeom prst="line">
            <a:avLst/>
          </a:prstGeom>
          <a:ln w="6350">
            <a:solidFill>
              <a:srgbClr val="000000"/>
            </a:solidFill>
            <a:miter/>
            <a:tailEnd type="triangle"/>
          </a:ln>
        </p:spPr>
        <p:txBody>
          <a:bodyPr lIns="45719" rIns="45719"/>
          <a:lstStyle/>
          <a:p>
            <a:pPr/>
          </a:p>
        </p:txBody>
      </p:sp>
      <p:sp>
        <p:nvSpPr>
          <p:cNvPr id="653" name="Straight Arrow Connector 10"/>
          <p:cNvSpPr/>
          <p:nvPr/>
        </p:nvSpPr>
        <p:spPr>
          <a:xfrm flipH="1">
            <a:off x="6096001" y="3960978"/>
            <a:ext cx="4011" cy="1525423"/>
          </a:xfrm>
          <a:prstGeom prst="line">
            <a:avLst/>
          </a:prstGeom>
          <a:ln w="6350">
            <a:solidFill>
              <a:srgbClr val="000000"/>
            </a:solidFill>
            <a:miter/>
            <a:tailEnd type="triangle"/>
          </a:ln>
        </p:spPr>
        <p:txBody>
          <a:bodyPr lIns="45719" rIns="45719"/>
          <a:lstStyle/>
          <a:p>
            <a:pPr/>
          </a:p>
        </p:txBody>
      </p:sp>
      <p:sp>
        <p:nvSpPr>
          <p:cNvPr id="654" name="Connector: Elbow 11"/>
          <p:cNvSpPr/>
          <p:nvPr/>
        </p:nvSpPr>
        <p:spPr>
          <a:xfrm flipV="1">
            <a:off x="7275679" y="2300721"/>
            <a:ext cx="1712285" cy="959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655" name="Connector: Elbow 12"/>
          <p:cNvSpPr/>
          <p:nvPr/>
        </p:nvSpPr>
        <p:spPr>
          <a:xfrm>
            <a:off x="7275678" y="3690851"/>
            <a:ext cx="1712286" cy="8705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656" name="Connector: Elbow 13"/>
          <p:cNvSpPr/>
          <p:nvPr/>
        </p:nvSpPr>
        <p:spPr>
          <a:xfrm rot="10800000">
            <a:off x="3220665" y="2300720"/>
            <a:ext cx="1697815" cy="9598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657" name="Connector: Elbow 14"/>
          <p:cNvSpPr/>
          <p:nvPr/>
        </p:nvSpPr>
        <p:spPr>
          <a:xfrm flipV="1" rot="10800000">
            <a:off x="3220664" y="3690851"/>
            <a:ext cx="1712285" cy="8664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Tree>
  </p:cSld>
  <p:clrMapOvr>
    <a:masterClrMapping/>
  </p:clrMapOvr>
  <p:transition xmlns:p14="http://schemas.microsoft.com/office/powerpoint/2010/main" spd="med" advClick="1"/>
</p:sldLayout>
</file>

<file path=ppt/slideLayouts/slideLayout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_Custom Layout">
    <p:bg>
      <p:bgPr>
        <a:solidFill>
          <a:srgbClr val="FFFFFF"/>
        </a:solidFill>
      </p:bgPr>
    </p:bg>
    <p:spTree>
      <p:nvGrpSpPr>
        <p:cNvPr id="1" name=""/>
        <p:cNvGrpSpPr/>
        <p:nvPr/>
      </p:nvGrpSpPr>
      <p:grpSpPr>
        <a:xfrm>
          <a:off x="0" y="0"/>
          <a:ext cx="0" cy="0"/>
          <a:chOff x="0" y="0"/>
          <a:chExt cx="0" cy="0"/>
        </a:xfrm>
      </p:grpSpPr>
      <p:pic>
        <p:nvPicPr>
          <p:cNvPr id="66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66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666" name="Picture 27" descr="Picture 27"/>
          <p:cNvPicPr>
            <a:picLocks noChangeAspect="1"/>
          </p:cNvPicPr>
          <p:nvPr/>
        </p:nvPicPr>
        <p:blipFill>
          <a:blip r:embed="rId3">
            <a:extLst/>
          </a:blip>
          <a:srcRect l="17736" t="23089" r="18071" b="24349"/>
          <a:stretch>
            <a:fillRect/>
          </a:stretch>
        </p:blipFill>
        <p:spPr>
          <a:xfrm>
            <a:off x="1189482" y="1721866"/>
            <a:ext cx="1955389" cy="1314493"/>
          </a:xfrm>
          <a:prstGeom prst="rect">
            <a:avLst/>
          </a:prstGeom>
          <a:ln w="12700">
            <a:miter lim="400000"/>
          </a:ln>
        </p:spPr>
      </p:pic>
      <p:pic>
        <p:nvPicPr>
          <p:cNvPr id="667" name="Picture 25" descr="Picture 25"/>
          <p:cNvPicPr>
            <a:picLocks noChangeAspect="1"/>
          </p:cNvPicPr>
          <p:nvPr/>
        </p:nvPicPr>
        <p:blipFill>
          <a:blip r:embed="rId3">
            <a:extLst/>
          </a:blip>
          <a:srcRect l="17736" t="23089" r="18071" b="24349"/>
          <a:stretch>
            <a:fillRect/>
          </a:stretch>
        </p:blipFill>
        <p:spPr>
          <a:xfrm>
            <a:off x="1203951" y="4066442"/>
            <a:ext cx="1955389" cy="1314492"/>
          </a:xfrm>
          <a:prstGeom prst="rect">
            <a:avLst/>
          </a:prstGeom>
          <a:ln w="12700">
            <a:miter lim="400000"/>
          </a:ln>
        </p:spPr>
      </p:pic>
      <p:pic>
        <p:nvPicPr>
          <p:cNvPr id="668" name="Picture 23" descr="Picture 23"/>
          <p:cNvPicPr>
            <a:picLocks noChangeAspect="1"/>
          </p:cNvPicPr>
          <p:nvPr/>
        </p:nvPicPr>
        <p:blipFill>
          <a:blip r:embed="rId3">
            <a:extLst/>
          </a:blip>
          <a:srcRect l="17736" t="23089" r="18071" b="24349"/>
          <a:stretch>
            <a:fillRect/>
          </a:stretch>
        </p:blipFill>
        <p:spPr>
          <a:xfrm>
            <a:off x="5116452" y="5537777"/>
            <a:ext cx="1955389" cy="1314492"/>
          </a:xfrm>
          <a:prstGeom prst="rect">
            <a:avLst/>
          </a:prstGeom>
          <a:ln w="12700">
            <a:miter lim="400000"/>
          </a:ln>
        </p:spPr>
      </p:pic>
      <p:pic>
        <p:nvPicPr>
          <p:cNvPr id="669" name="Picture 21" descr="Picture 21"/>
          <p:cNvPicPr>
            <a:picLocks noChangeAspect="1"/>
          </p:cNvPicPr>
          <p:nvPr/>
        </p:nvPicPr>
        <p:blipFill>
          <a:blip r:embed="rId3">
            <a:extLst/>
          </a:blip>
          <a:srcRect l="17736" t="23089" r="18071" b="24349"/>
          <a:stretch>
            <a:fillRect/>
          </a:stretch>
        </p:blipFill>
        <p:spPr>
          <a:xfrm>
            <a:off x="9049287" y="4066442"/>
            <a:ext cx="1955389" cy="1314493"/>
          </a:xfrm>
          <a:prstGeom prst="rect">
            <a:avLst/>
          </a:prstGeom>
          <a:ln w="12700">
            <a:miter lim="400000"/>
          </a:ln>
        </p:spPr>
      </p:pic>
      <p:pic>
        <p:nvPicPr>
          <p:cNvPr id="670" name="Picture 19" descr="Picture 19"/>
          <p:cNvPicPr>
            <a:picLocks noChangeAspect="1"/>
          </p:cNvPicPr>
          <p:nvPr/>
        </p:nvPicPr>
        <p:blipFill>
          <a:blip r:embed="rId3">
            <a:extLst/>
          </a:blip>
          <a:srcRect l="17736" t="23089" r="18071" b="24349"/>
          <a:stretch>
            <a:fillRect/>
          </a:stretch>
        </p:blipFill>
        <p:spPr>
          <a:xfrm>
            <a:off x="9057389" y="1721865"/>
            <a:ext cx="1955389" cy="1314493"/>
          </a:xfrm>
          <a:prstGeom prst="rect">
            <a:avLst/>
          </a:prstGeom>
          <a:ln w="12700">
            <a:miter lim="400000"/>
          </a:ln>
        </p:spPr>
      </p:pic>
      <p:pic>
        <p:nvPicPr>
          <p:cNvPr id="671" name="Picture 15" descr="Picture 15"/>
          <p:cNvPicPr>
            <a:picLocks noChangeAspect="1"/>
          </p:cNvPicPr>
          <p:nvPr/>
        </p:nvPicPr>
        <p:blipFill>
          <a:blip r:embed="rId3">
            <a:extLst/>
          </a:blip>
          <a:srcRect l="17736" t="23089" r="18071" b="24349"/>
          <a:stretch>
            <a:fillRect/>
          </a:stretch>
        </p:blipFill>
        <p:spPr>
          <a:xfrm>
            <a:off x="5097972" y="363411"/>
            <a:ext cx="1955389" cy="1314493"/>
          </a:xfrm>
          <a:prstGeom prst="rect">
            <a:avLst/>
          </a:prstGeom>
          <a:ln w="12700">
            <a:miter lim="400000"/>
          </a:ln>
        </p:spPr>
      </p:pic>
      <p:sp>
        <p:nvSpPr>
          <p:cNvPr id="672" name="Body Level One…"/>
          <p:cNvSpPr txBox="1"/>
          <p:nvPr>
            <p:ph type="body" sz="quarter" idx="1" hasCustomPrompt="1"/>
          </p:nvPr>
        </p:nvSpPr>
        <p:spPr>
          <a:xfrm>
            <a:off x="4932948" y="2897022"/>
            <a:ext cx="2334127" cy="1063956"/>
          </a:xfrm>
          <a:prstGeom prst="rect">
            <a:avLst/>
          </a:prstGeom>
        </p:spPr>
        <p:txBody>
          <a:bodyPr anchor="ctr">
            <a:normAutofit fontScale="100000" lnSpcReduction="0"/>
          </a:bodyPr>
          <a:lstStyle>
            <a:lvl1pPr marL="0" indent="0" algn="ctr">
              <a:buSzTx/>
              <a:buFontTx/>
              <a:buNone/>
              <a:defRPr cap="all" sz="3200">
                <a:latin typeface="Gobold"/>
                <a:ea typeface="Gobold"/>
                <a:cs typeface="Gobold"/>
                <a:sym typeface="Gobold"/>
              </a:defRPr>
            </a:lvl1pPr>
            <a:lvl2pPr marL="762000" indent="-304800" algn="ctr">
              <a:buFontTx/>
              <a:defRPr cap="all" sz="3200">
                <a:latin typeface="Gobold"/>
                <a:ea typeface="Gobold"/>
                <a:cs typeface="Gobold"/>
                <a:sym typeface="Gobold"/>
              </a:defRPr>
            </a:lvl2pPr>
            <a:lvl3pPr marL="1280160" indent="-365760" algn="ctr">
              <a:buFontTx/>
              <a:defRPr cap="all" sz="3200">
                <a:latin typeface="Gobold"/>
                <a:ea typeface="Gobold"/>
                <a:cs typeface="Gobold"/>
                <a:sym typeface="Gobold"/>
              </a:defRPr>
            </a:lvl3pPr>
            <a:lvl4pPr marL="1778000" indent="-406400" algn="ctr">
              <a:buFontTx/>
              <a:defRPr cap="all" sz="3200">
                <a:latin typeface="Gobold"/>
                <a:ea typeface="Gobold"/>
                <a:cs typeface="Gobold"/>
                <a:sym typeface="Gobold"/>
              </a:defRPr>
            </a:lvl4pPr>
            <a:lvl5pPr marL="2235200" indent="-406400" algn="ctr">
              <a:buFontTx/>
              <a:defRPr cap="all" sz="3200">
                <a:latin typeface="Gobold"/>
                <a:ea typeface="Gobold"/>
                <a:cs typeface="Gobold"/>
                <a:sym typeface="Gobold"/>
              </a:defRPr>
            </a:lvl5pPr>
          </a:lstStyle>
          <a:p>
            <a:pPr/>
            <a:r>
              <a:t>main point</a:t>
            </a:r>
          </a:p>
          <a:p>
            <a:pPr lvl="1"/>
            <a:r>
              <a:t/>
            </a:r>
          </a:p>
          <a:p>
            <a:pPr lvl="2"/>
            <a:r>
              <a:t/>
            </a:r>
          </a:p>
          <a:p>
            <a:pPr lvl="3"/>
            <a:r>
              <a:t/>
            </a:r>
          </a:p>
          <a:p>
            <a:pPr lvl="4"/>
            <a:r>
              <a:t/>
            </a:r>
          </a:p>
        </p:txBody>
      </p:sp>
      <p:sp>
        <p:nvSpPr>
          <p:cNvPr id="673" name="Text Placeholder 5"/>
          <p:cNvSpPr/>
          <p:nvPr>
            <p:ph type="body" sz="quarter" idx="21" hasCustomPrompt="1"/>
          </p:nvPr>
        </p:nvSpPr>
        <p:spPr>
          <a:xfrm>
            <a:off x="5036646" y="65638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74" name="Text Placeholder 5"/>
          <p:cNvSpPr/>
          <p:nvPr>
            <p:ph type="body" sz="quarter" idx="22" hasCustomPrompt="1"/>
          </p:nvPr>
        </p:nvSpPr>
        <p:spPr>
          <a:xfrm>
            <a:off x="5077316" y="5776162"/>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75" name="Text Placeholder 5"/>
          <p:cNvSpPr/>
          <p:nvPr>
            <p:ph type="body" sz="quarter" idx="23" hasCustomPrompt="1"/>
          </p:nvPr>
        </p:nvSpPr>
        <p:spPr>
          <a:xfrm>
            <a:off x="8987963" y="199750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76" name="Text Placeholder 5"/>
          <p:cNvSpPr/>
          <p:nvPr>
            <p:ph type="body" sz="quarter" idx="24" hasCustomPrompt="1"/>
          </p:nvPr>
        </p:nvSpPr>
        <p:spPr>
          <a:xfrm>
            <a:off x="8987963" y="425406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77" name="Text Placeholder 5"/>
          <p:cNvSpPr/>
          <p:nvPr>
            <p:ph type="body" sz="quarter" idx="25" hasCustomPrompt="1"/>
          </p:nvPr>
        </p:nvSpPr>
        <p:spPr>
          <a:xfrm>
            <a:off x="1142625" y="1997507"/>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78" name="Text Placeholder 5"/>
          <p:cNvSpPr/>
          <p:nvPr>
            <p:ph type="body" sz="quarter" idx="26" hasCustomPrompt="1"/>
          </p:nvPr>
        </p:nvSpPr>
        <p:spPr>
          <a:xfrm>
            <a:off x="1142625" y="4254067"/>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79" name="Straight Arrow Connector 9"/>
          <p:cNvSpPr/>
          <p:nvPr/>
        </p:nvSpPr>
        <p:spPr>
          <a:xfrm flipV="1">
            <a:off x="6100010" y="1495425"/>
            <a:ext cx="1" cy="1401598"/>
          </a:xfrm>
          <a:prstGeom prst="line">
            <a:avLst/>
          </a:prstGeom>
          <a:ln w="6350">
            <a:solidFill>
              <a:srgbClr val="000000"/>
            </a:solidFill>
            <a:miter/>
            <a:tailEnd type="triangle"/>
          </a:ln>
        </p:spPr>
        <p:txBody>
          <a:bodyPr lIns="45719" rIns="45719"/>
          <a:lstStyle/>
          <a:p>
            <a:pPr/>
          </a:p>
        </p:txBody>
      </p:sp>
      <p:sp>
        <p:nvSpPr>
          <p:cNvPr id="680" name="Straight Arrow Connector 10"/>
          <p:cNvSpPr/>
          <p:nvPr/>
        </p:nvSpPr>
        <p:spPr>
          <a:xfrm flipH="1">
            <a:off x="6096001" y="3960978"/>
            <a:ext cx="4011" cy="1525423"/>
          </a:xfrm>
          <a:prstGeom prst="line">
            <a:avLst/>
          </a:prstGeom>
          <a:ln w="6350">
            <a:solidFill>
              <a:srgbClr val="000000"/>
            </a:solidFill>
            <a:miter/>
            <a:tailEnd type="triangle"/>
          </a:ln>
        </p:spPr>
        <p:txBody>
          <a:bodyPr lIns="45719" rIns="45719"/>
          <a:lstStyle/>
          <a:p>
            <a:pPr/>
          </a:p>
        </p:txBody>
      </p:sp>
      <p:sp>
        <p:nvSpPr>
          <p:cNvPr id="681" name="Connector: Elbow 11"/>
          <p:cNvSpPr/>
          <p:nvPr/>
        </p:nvSpPr>
        <p:spPr>
          <a:xfrm flipV="1">
            <a:off x="7275679" y="2300721"/>
            <a:ext cx="1712285" cy="959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682" name="Connector: Elbow 12"/>
          <p:cNvSpPr/>
          <p:nvPr/>
        </p:nvSpPr>
        <p:spPr>
          <a:xfrm>
            <a:off x="7275678" y="3690851"/>
            <a:ext cx="1712286" cy="8705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683" name="Connector: Elbow 13"/>
          <p:cNvSpPr/>
          <p:nvPr/>
        </p:nvSpPr>
        <p:spPr>
          <a:xfrm rot="10800000">
            <a:off x="3220665" y="2300720"/>
            <a:ext cx="1697815" cy="9598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684" name="Connector: Elbow 14"/>
          <p:cNvSpPr/>
          <p:nvPr/>
        </p:nvSpPr>
        <p:spPr>
          <a:xfrm flipV="1" rot="10800000">
            <a:off x="3220664" y="3690851"/>
            <a:ext cx="1712285" cy="8664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Tree>
  </p:cSld>
  <p:clrMapOvr>
    <a:masterClrMapping/>
  </p:clrMapOvr>
  <p:transition xmlns:p14="http://schemas.microsoft.com/office/powerpoint/2010/main" spd="med" advClick="1"/>
</p:sldLayout>
</file>

<file path=ppt/slideLayouts/slideLayout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5_Custom Layout">
    <p:bg>
      <p:bgPr>
        <a:solidFill>
          <a:srgbClr val="FFFFFF"/>
        </a:solidFill>
      </p:bgPr>
    </p:bg>
    <p:spTree>
      <p:nvGrpSpPr>
        <p:cNvPr id="1" name=""/>
        <p:cNvGrpSpPr/>
        <p:nvPr/>
      </p:nvGrpSpPr>
      <p:grpSpPr>
        <a:xfrm>
          <a:off x="0" y="0"/>
          <a:ext cx="0" cy="0"/>
          <a:chOff x="0" y="0"/>
          <a:chExt cx="0" cy="0"/>
        </a:xfrm>
      </p:grpSpPr>
      <p:pic>
        <p:nvPicPr>
          <p:cNvPr id="691"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692"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693" name="Body Level One…"/>
          <p:cNvSpPr txBox="1"/>
          <p:nvPr>
            <p:ph type="body" sz="quarter" idx="1" hasCustomPrompt="1"/>
          </p:nvPr>
        </p:nvSpPr>
        <p:spPr>
          <a:xfrm>
            <a:off x="4932948" y="2897022"/>
            <a:ext cx="2334127" cy="1063956"/>
          </a:xfrm>
          <a:prstGeom prst="rect">
            <a:avLst/>
          </a:prstGeom>
        </p:spPr>
        <p:txBody>
          <a:bodyPr anchor="ctr">
            <a:normAutofit fontScale="100000" lnSpcReduction="0"/>
          </a:bodyPr>
          <a:lstStyle>
            <a:lvl1pPr marL="0" indent="0" algn="ctr">
              <a:buSzTx/>
              <a:buFontTx/>
              <a:buNone/>
              <a:defRPr cap="all" sz="3200">
                <a:latin typeface="Gobold"/>
                <a:ea typeface="Gobold"/>
                <a:cs typeface="Gobold"/>
                <a:sym typeface="Gobold"/>
              </a:defRPr>
            </a:lvl1pPr>
            <a:lvl2pPr marL="762000" indent="-304800" algn="ctr">
              <a:buFontTx/>
              <a:defRPr cap="all" sz="3200">
                <a:latin typeface="Gobold"/>
                <a:ea typeface="Gobold"/>
                <a:cs typeface="Gobold"/>
                <a:sym typeface="Gobold"/>
              </a:defRPr>
            </a:lvl2pPr>
            <a:lvl3pPr marL="1280160" indent="-365760" algn="ctr">
              <a:buFontTx/>
              <a:defRPr cap="all" sz="3200">
                <a:latin typeface="Gobold"/>
                <a:ea typeface="Gobold"/>
                <a:cs typeface="Gobold"/>
                <a:sym typeface="Gobold"/>
              </a:defRPr>
            </a:lvl3pPr>
            <a:lvl4pPr marL="1778000" indent="-406400" algn="ctr">
              <a:buFontTx/>
              <a:defRPr cap="all" sz="3200">
                <a:latin typeface="Gobold"/>
                <a:ea typeface="Gobold"/>
                <a:cs typeface="Gobold"/>
                <a:sym typeface="Gobold"/>
              </a:defRPr>
            </a:lvl4pPr>
            <a:lvl5pPr marL="2235200" indent="-406400" algn="ctr">
              <a:buFontTx/>
              <a:defRPr cap="all" sz="3200">
                <a:latin typeface="Gobold"/>
                <a:ea typeface="Gobold"/>
                <a:cs typeface="Gobold"/>
                <a:sym typeface="Gobold"/>
              </a:defRPr>
            </a:lvl5pPr>
          </a:lstStyle>
          <a:p>
            <a:pPr/>
            <a:r>
              <a:t>main point</a:t>
            </a:r>
          </a:p>
          <a:p>
            <a:pPr lvl="1"/>
            <a:r>
              <a:t/>
            </a:r>
          </a:p>
          <a:p>
            <a:pPr lvl="2"/>
            <a:r>
              <a:t/>
            </a:r>
          </a:p>
          <a:p>
            <a:pPr lvl="3"/>
            <a:r>
              <a:t/>
            </a:r>
          </a:p>
          <a:p>
            <a:pPr lvl="4"/>
            <a:r>
              <a:t/>
            </a:r>
          </a:p>
        </p:txBody>
      </p:sp>
      <p:sp>
        <p:nvSpPr>
          <p:cNvPr id="694" name="Text Placeholder 5"/>
          <p:cNvSpPr/>
          <p:nvPr>
            <p:ph type="body" sz="quarter" idx="21" hasCustomPrompt="1"/>
          </p:nvPr>
        </p:nvSpPr>
        <p:spPr>
          <a:xfrm>
            <a:off x="5036646" y="65638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95" name="Text Placeholder 5"/>
          <p:cNvSpPr/>
          <p:nvPr>
            <p:ph type="body" sz="quarter" idx="22" hasCustomPrompt="1"/>
          </p:nvPr>
        </p:nvSpPr>
        <p:spPr>
          <a:xfrm>
            <a:off x="2495157" y="512049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96" name="Text Placeholder 5"/>
          <p:cNvSpPr/>
          <p:nvPr>
            <p:ph type="body" sz="quarter" idx="23" hasCustomPrompt="1"/>
          </p:nvPr>
        </p:nvSpPr>
        <p:spPr>
          <a:xfrm>
            <a:off x="9095023" y="177670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97" name="Text Placeholder 5"/>
          <p:cNvSpPr/>
          <p:nvPr>
            <p:ph type="body" sz="quarter" idx="24" hasCustomPrompt="1"/>
          </p:nvPr>
        </p:nvSpPr>
        <p:spPr>
          <a:xfrm>
            <a:off x="7712036" y="512092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98" name="Text Placeholder 5"/>
          <p:cNvSpPr/>
          <p:nvPr>
            <p:ph type="body" sz="quarter" idx="25" hasCustomPrompt="1"/>
          </p:nvPr>
        </p:nvSpPr>
        <p:spPr>
          <a:xfrm>
            <a:off x="850119" y="177670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699" name="Straight Arrow Connector 9"/>
          <p:cNvSpPr/>
          <p:nvPr/>
        </p:nvSpPr>
        <p:spPr>
          <a:xfrm flipH="1" flipV="1">
            <a:off x="6075666" y="1262812"/>
            <a:ext cx="24346" cy="1634210"/>
          </a:xfrm>
          <a:prstGeom prst="line">
            <a:avLst/>
          </a:prstGeom>
          <a:ln w="6350">
            <a:solidFill>
              <a:srgbClr val="000000"/>
            </a:solidFill>
            <a:miter/>
            <a:tailEnd type="triangle"/>
          </a:ln>
        </p:spPr>
        <p:txBody>
          <a:bodyPr lIns="45719" rIns="45719"/>
          <a:lstStyle/>
          <a:p>
            <a:pPr/>
          </a:p>
        </p:txBody>
      </p:sp>
      <p:sp>
        <p:nvSpPr>
          <p:cNvPr id="700" name="Straight Arrow Connector 10"/>
          <p:cNvSpPr/>
          <p:nvPr/>
        </p:nvSpPr>
        <p:spPr>
          <a:xfrm flipH="1">
            <a:off x="4821621" y="3955024"/>
            <a:ext cx="1026844" cy="1469103"/>
          </a:xfrm>
          <a:prstGeom prst="line">
            <a:avLst/>
          </a:prstGeom>
          <a:ln w="6350">
            <a:solidFill>
              <a:srgbClr val="000000"/>
            </a:solidFill>
            <a:miter/>
            <a:tailEnd type="triangle"/>
          </a:ln>
        </p:spPr>
        <p:txBody>
          <a:bodyPr lIns="45719" rIns="45719"/>
          <a:lstStyle/>
          <a:p>
            <a:pPr/>
          </a:p>
        </p:txBody>
      </p:sp>
      <p:sp>
        <p:nvSpPr>
          <p:cNvPr id="701" name="Connector: Elbow 11"/>
          <p:cNvSpPr/>
          <p:nvPr/>
        </p:nvSpPr>
        <p:spPr>
          <a:xfrm flipV="1">
            <a:off x="7276599" y="2494451"/>
            <a:ext cx="1734052" cy="934550"/>
          </a:xfrm>
          <a:prstGeom prst="line">
            <a:avLst/>
          </a:prstGeom>
          <a:ln w="6350">
            <a:solidFill>
              <a:srgbClr val="000000"/>
            </a:solidFill>
            <a:miter/>
            <a:tailEnd type="triangle"/>
          </a:ln>
        </p:spPr>
        <p:txBody>
          <a:bodyPr lIns="45719" rIns="45719"/>
          <a:lstStyle/>
          <a:p>
            <a:pPr/>
          </a:p>
        </p:txBody>
      </p:sp>
      <p:sp>
        <p:nvSpPr>
          <p:cNvPr id="702" name="Connector: Elbow 12"/>
          <p:cNvSpPr/>
          <p:nvPr/>
        </p:nvSpPr>
        <p:spPr>
          <a:xfrm>
            <a:off x="6385481" y="3957600"/>
            <a:ext cx="1078129" cy="1473033"/>
          </a:xfrm>
          <a:prstGeom prst="line">
            <a:avLst/>
          </a:prstGeom>
          <a:ln w="6350">
            <a:solidFill>
              <a:srgbClr val="000000"/>
            </a:solidFill>
            <a:miter/>
            <a:tailEnd type="triangle"/>
          </a:ln>
        </p:spPr>
        <p:txBody>
          <a:bodyPr lIns="45719" rIns="45719"/>
          <a:lstStyle/>
          <a:p>
            <a:pPr/>
          </a:p>
        </p:txBody>
      </p:sp>
      <p:sp>
        <p:nvSpPr>
          <p:cNvPr id="703" name="Connector: Elbow 14"/>
          <p:cNvSpPr/>
          <p:nvPr/>
        </p:nvSpPr>
        <p:spPr>
          <a:xfrm flipH="1" flipV="1">
            <a:off x="3276600" y="2581275"/>
            <a:ext cx="1656349" cy="841284"/>
          </a:xfrm>
          <a:prstGeom prst="line">
            <a:avLst/>
          </a:prstGeom>
          <a:ln w="6350">
            <a:solidFill>
              <a:srgbClr val="000000"/>
            </a:solidFill>
            <a:miter/>
            <a:tailEnd type="triangle"/>
          </a:ln>
        </p:spPr>
        <p:txBody>
          <a:bodyPr lIns="45719" rIns="45719"/>
          <a:lstStyle/>
          <a:p>
            <a:pPr/>
          </a:p>
        </p:txBody>
      </p:sp>
    </p:spTree>
  </p:cSld>
  <p:clrMapOvr>
    <a:masterClrMapping/>
  </p:clrMapOvr>
  <p:transition xmlns:p14="http://schemas.microsoft.com/office/powerpoint/2010/main" spd="med" advClick="1"/>
</p:sldLayout>
</file>

<file path=ppt/slideLayouts/slideLayout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0_Custom Layout">
    <p:bg>
      <p:bgPr>
        <a:solidFill>
          <a:srgbClr val="FFFFFF"/>
        </a:solidFill>
      </p:bgPr>
    </p:bg>
    <p:spTree>
      <p:nvGrpSpPr>
        <p:cNvPr id="1" name=""/>
        <p:cNvGrpSpPr/>
        <p:nvPr/>
      </p:nvGrpSpPr>
      <p:grpSpPr>
        <a:xfrm>
          <a:off x="0" y="0"/>
          <a:ext cx="0" cy="0"/>
          <a:chOff x="0" y="0"/>
          <a:chExt cx="0" cy="0"/>
        </a:xfrm>
      </p:grpSpPr>
      <p:pic>
        <p:nvPicPr>
          <p:cNvPr id="710"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11"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712" name="Picture 26" descr="Picture 26"/>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713" name="Body Level One…"/>
          <p:cNvSpPr txBox="1"/>
          <p:nvPr>
            <p:ph type="body" sz="quarter" idx="1" hasCustomPrompt="1"/>
          </p:nvPr>
        </p:nvSpPr>
        <p:spPr>
          <a:xfrm>
            <a:off x="3743564" y="3212798"/>
            <a:ext cx="4720263" cy="515724"/>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main title</a:t>
            </a:r>
          </a:p>
          <a:p>
            <a:pPr lvl="1"/>
            <a:r>
              <a:t/>
            </a:r>
          </a:p>
          <a:p>
            <a:pPr lvl="2"/>
            <a:r>
              <a:t/>
            </a:r>
          </a:p>
          <a:p>
            <a:pPr lvl="3"/>
            <a:r>
              <a:t/>
            </a:r>
          </a:p>
          <a:p>
            <a:pPr lvl="4"/>
            <a:r>
              <a:t/>
            </a:r>
          </a:p>
        </p:txBody>
      </p:sp>
      <p:pic>
        <p:nvPicPr>
          <p:cNvPr id="714" name="Picture 17" descr="Picture 17"/>
          <p:cNvPicPr>
            <a:picLocks noChangeAspect="1"/>
          </p:cNvPicPr>
          <p:nvPr/>
        </p:nvPicPr>
        <p:blipFill>
          <a:blip r:embed="rId4">
            <a:extLst/>
          </a:blip>
          <a:stretch>
            <a:fillRect/>
          </a:stretch>
        </p:blipFill>
        <p:spPr>
          <a:xfrm>
            <a:off x="6019934" y="1357630"/>
            <a:ext cx="174990" cy="1424472"/>
          </a:xfrm>
          <a:prstGeom prst="rect">
            <a:avLst/>
          </a:prstGeom>
          <a:ln w="12700">
            <a:miter lim="400000"/>
          </a:ln>
        </p:spPr>
      </p:pic>
      <p:pic>
        <p:nvPicPr>
          <p:cNvPr id="715" name="Picture 19" descr="Picture 19"/>
          <p:cNvPicPr>
            <a:picLocks noChangeAspect="1"/>
          </p:cNvPicPr>
          <p:nvPr/>
        </p:nvPicPr>
        <p:blipFill>
          <a:blip r:embed="rId5">
            <a:extLst/>
          </a:blip>
          <a:stretch>
            <a:fillRect/>
          </a:stretch>
        </p:blipFill>
        <p:spPr>
          <a:xfrm>
            <a:off x="7110100" y="2134871"/>
            <a:ext cx="1385625" cy="647233"/>
          </a:xfrm>
          <a:prstGeom prst="rect">
            <a:avLst/>
          </a:prstGeom>
          <a:ln w="12700">
            <a:miter lim="400000"/>
          </a:ln>
        </p:spPr>
      </p:pic>
      <p:pic>
        <p:nvPicPr>
          <p:cNvPr id="716" name="Picture 20" descr="Picture 20"/>
          <p:cNvPicPr>
            <a:picLocks noChangeAspect="1"/>
          </p:cNvPicPr>
          <p:nvPr/>
        </p:nvPicPr>
        <p:blipFill>
          <a:blip r:embed="rId4">
            <a:extLst/>
          </a:blip>
          <a:stretch>
            <a:fillRect/>
          </a:stretch>
        </p:blipFill>
        <p:spPr>
          <a:xfrm rot="10800000">
            <a:off x="6019934" y="4052306"/>
            <a:ext cx="174990" cy="1424473"/>
          </a:xfrm>
          <a:prstGeom prst="rect">
            <a:avLst/>
          </a:prstGeom>
          <a:ln w="12700">
            <a:miter lim="400000"/>
          </a:ln>
        </p:spPr>
      </p:pic>
      <p:pic>
        <p:nvPicPr>
          <p:cNvPr id="717" name="Picture 22" descr="Picture 22"/>
          <p:cNvPicPr>
            <a:picLocks noChangeAspect="1"/>
          </p:cNvPicPr>
          <p:nvPr/>
        </p:nvPicPr>
        <p:blipFill>
          <a:blip r:embed="rId6">
            <a:extLst/>
          </a:blip>
          <a:stretch>
            <a:fillRect/>
          </a:stretch>
        </p:blipFill>
        <p:spPr>
          <a:xfrm>
            <a:off x="7086600" y="4052306"/>
            <a:ext cx="1412816" cy="628932"/>
          </a:xfrm>
          <a:prstGeom prst="rect">
            <a:avLst/>
          </a:prstGeom>
          <a:ln w="12700">
            <a:miter lim="400000"/>
          </a:ln>
        </p:spPr>
      </p:pic>
      <p:pic>
        <p:nvPicPr>
          <p:cNvPr id="718" name="Picture 23" descr="Picture 23"/>
          <p:cNvPicPr>
            <a:picLocks noChangeAspect="1"/>
          </p:cNvPicPr>
          <p:nvPr/>
        </p:nvPicPr>
        <p:blipFill>
          <a:blip r:embed="rId5">
            <a:extLst/>
          </a:blip>
          <a:stretch>
            <a:fillRect/>
          </a:stretch>
        </p:blipFill>
        <p:spPr>
          <a:xfrm flipH="1">
            <a:off x="3789059" y="2134871"/>
            <a:ext cx="1385625" cy="647233"/>
          </a:xfrm>
          <a:prstGeom prst="rect">
            <a:avLst/>
          </a:prstGeom>
          <a:ln w="12700">
            <a:miter lim="400000"/>
          </a:ln>
        </p:spPr>
      </p:pic>
      <p:pic>
        <p:nvPicPr>
          <p:cNvPr id="719" name="Picture 24" descr="Picture 24"/>
          <p:cNvPicPr>
            <a:picLocks noChangeAspect="1"/>
          </p:cNvPicPr>
          <p:nvPr/>
        </p:nvPicPr>
        <p:blipFill>
          <a:blip r:embed="rId6">
            <a:extLst/>
          </a:blip>
          <a:stretch>
            <a:fillRect/>
          </a:stretch>
        </p:blipFill>
        <p:spPr>
          <a:xfrm flipH="1">
            <a:off x="3775462" y="4052306"/>
            <a:ext cx="1412817" cy="628932"/>
          </a:xfrm>
          <a:prstGeom prst="rect">
            <a:avLst/>
          </a:prstGeom>
          <a:ln w="12700">
            <a:miter lim="400000"/>
          </a:ln>
        </p:spPr>
      </p:pic>
      <p:sp>
        <p:nvSpPr>
          <p:cNvPr id="720" name="Text Placeholder 5"/>
          <p:cNvSpPr/>
          <p:nvPr>
            <p:ph type="body" sz="quarter" idx="21" hasCustomPrompt="1"/>
          </p:nvPr>
        </p:nvSpPr>
        <p:spPr>
          <a:xfrm>
            <a:off x="5075363" y="739606"/>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1</a:t>
            </a:r>
          </a:p>
        </p:txBody>
      </p:sp>
      <p:sp>
        <p:nvSpPr>
          <p:cNvPr id="721" name="Text Placeholder 5"/>
          <p:cNvSpPr/>
          <p:nvPr>
            <p:ph type="body" sz="quarter" idx="22" hasCustomPrompt="1"/>
          </p:nvPr>
        </p:nvSpPr>
        <p:spPr>
          <a:xfrm>
            <a:off x="8675479" y="1915948"/>
            <a:ext cx="2078039"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2</a:t>
            </a:r>
          </a:p>
        </p:txBody>
      </p:sp>
      <p:sp>
        <p:nvSpPr>
          <p:cNvPr id="722" name="Text Placeholder 5"/>
          <p:cNvSpPr/>
          <p:nvPr>
            <p:ph type="body" sz="quarter" idx="23" hasCustomPrompt="1"/>
          </p:nvPr>
        </p:nvSpPr>
        <p:spPr>
          <a:xfrm>
            <a:off x="8669129" y="4335626"/>
            <a:ext cx="2078039"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3</a:t>
            </a:r>
          </a:p>
        </p:txBody>
      </p:sp>
      <p:sp>
        <p:nvSpPr>
          <p:cNvPr id="723" name="Text Placeholder 5"/>
          <p:cNvSpPr/>
          <p:nvPr>
            <p:ph type="body" sz="quarter" idx="24" hasCustomPrompt="1"/>
          </p:nvPr>
        </p:nvSpPr>
        <p:spPr>
          <a:xfrm>
            <a:off x="5069013" y="5585102"/>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4</a:t>
            </a:r>
          </a:p>
        </p:txBody>
      </p:sp>
      <p:sp>
        <p:nvSpPr>
          <p:cNvPr id="724" name="Text Placeholder 5"/>
          <p:cNvSpPr/>
          <p:nvPr>
            <p:ph type="body" sz="quarter" idx="25" hasCustomPrompt="1"/>
          </p:nvPr>
        </p:nvSpPr>
        <p:spPr>
          <a:xfrm>
            <a:off x="2444309" y="1941783"/>
            <a:ext cx="1302750"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6</a:t>
            </a:r>
          </a:p>
        </p:txBody>
      </p:sp>
      <p:sp>
        <p:nvSpPr>
          <p:cNvPr id="725" name="Text Placeholder 5"/>
          <p:cNvSpPr/>
          <p:nvPr>
            <p:ph type="body" sz="quarter" idx="26" hasCustomPrompt="1"/>
          </p:nvPr>
        </p:nvSpPr>
        <p:spPr>
          <a:xfrm>
            <a:off x="2441212" y="4313332"/>
            <a:ext cx="1252637"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5</a:t>
            </a:r>
          </a:p>
        </p:txBody>
      </p:sp>
      <p:pic>
        <p:nvPicPr>
          <p:cNvPr id="726" name="Picture 34" descr="Picture 3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27" name="TextBox 3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1_Custom Layout">
    <p:bg>
      <p:bgPr>
        <a:solidFill>
          <a:srgbClr val="FFFFFF"/>
        </a:solidFill>
      </p:bgPr>
    </p:bg>
    <p:spTree>
      <p:nvGrpSpPr>
        <p:cNvPr id="1" name=""/>
        <p:cNvGrpSpPr/>
        <p:nvPr/>
      </p:nvGrpSpPr>
      <p:grpSpPr>
        <a:xfrm>
          <a:off x="0" y="0"/>
          <a:ext cx="0" cy="0"/>
          <a:chOff x="0" y="0"/>
          <a:chExt cx="0" cy="0"/>
        </a:xfrm>
      </p:grpSpPr>
      <p:pic>
        <p:nvPicPr>
          <p:cNvPr id="73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3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736" name="Picture 26" descr="Picture 26"/>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737" name="Body Level One…"/>
          <p:cNvSpPr txBox="1"/>
          <p:nvPr>
            <p:ph type="body" sz="quarter" idx="1" hasCustomPrompt="1"/>
          </p:nvPr>
        </p:nvSpPr>
        <p:spPr>
          <a:xfrm>
            <a:off x="3743564" y="3191531"/>
            <a:ext cx="4720263" cy="606426"/>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main title</a:t>
            </a:r>
          </a:p>
          <a:p>
            <a:pPr lvl="1"/>
            <a:r>
              <a:t/>
            </a:r>
          </a:p>
          <a:p>
            <a:pPr lvl="2"/>
            <a:r>
              <a:t/>
            </a:r>
          </a:p>
          <a:p>
            <a:pPr lvl="3"/>
            <a:r>
              <a:t/>
            </a:r>
          </a:p>
          <a:p>
            <a:pPr lvl="4"/>
            <a:r>
              <a:t/>
            </a:r>
          </a:p>
        </p:txBody>
      </p:sp>
      <p:pic>
        <p:nvPicPr>
          <p:cNvPr id="738" name="Picture 17" descr="Picture 17"/>
          <p:cNvPicPr>
            <a:picLocks noChangeAspect="1"/>
          </p:cNvPicPr>
          <p:nvPr/>
        </p:nvPicPr>
        <p:blipFill>
          <a:blip r:embed="rId4">
            <a:extLst/>
          </a:blip>
          <a:stretch>
            <a:fillRect/>
          </a:stretch>
        </p:blipFill>
        <p:spPr>
          <a:xfrm>
            <a:off x="6019934" y="1357630"/>
            <a:ext cx="174990" cy="1424472"/>
          </a:xfrm>
          <a:prstGeom prst="rect">
            <a:avLst/>
          </a:prstGeom>
          <a:ln w="12700">
            <a:miter lim="400000"/>
          </a:ln>
        </p:spPr>
      </p:pic>
      <p:sp>
        <p:nvSpPr>
          <p:cNvPr id="739" name="Text Placeholder 5"/>
          <p:cNvSpPr/>
          <p:nvPr>
            <p:ph type="body" sz="quarter" idx="21" hasCustomPrompt="1"/>
          </p:nvPr>
        </p:nvSpPr>
        <p:spPr>
          <a:xfrm>
            <a:off x="5067613" y="772686"/>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1</a:t>
            </a:r>
          </a:p>
        </p:txBody>
      </p:sp>
      <p:sp>
        <p:nvSpPr>
          <p:cNvPr id="740" name="Text Placeholder 5"/>
          <p:cNvSpPr/>
          <p:nvPr>
            <p:ph type="body" sz="quarter" idx="22" hasCustomPrompt="1"/>
          </p:nvPr>
        </p:nvSpPr>
        <p:spPr>
          <a:xfrm>
            <a:off x="8597526" y="1633438"/>
            <a:ext cx="2078039"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2</a:t>
            </a:r>
          </a:p>
        </p:txBody>
      </p:sp>
      <p:sp>
        <p:nvSpPr>
          <p:cNvPr id="741" name="Text Placeholder 5"/>
          <p:cNvSpPr/>
          <p:nvPr>
            <p:ph type="body" sz="quarter" idx="23" hasCustomPrompt="1"/>
          </p:nvPr>
        </p:nvSpPr>
        <p:spPr>
          <a:xfrm>
            <a:off x="8630919" y="4611804"/>
            <a:ext cx="2078039"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3</a:t>
            </a:r>
          </a:p>
        </p:txBody>
      </p:sp>
      <p:sp>
        <p:nvSpPr>
          <p:cNvPr id="742" name="Text Placeholder 5"/>
          <p:cNvSpPr/>
          <p:nvPr>
            <p:ph type="body" sz="quarter" idx="24" hasCustomPrompt="1"/>
          </p:nvPr>
        </p:nvSpPr>
        <p:spPr>
          <a:xfrm>
            <a:off x="2280751" y="1633439"/>
            <a:ext cx="1302750"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5</a:t>
            </a:r>
          </a:p>
        </p:txBody>
      </p:sp>
      <p:sp>
        <p:nvSpPr>
          <p:cNvPr id="743" name="Text Placeholder 5"/>
          <p:cNvSpPr/>
          <p:nvPr>
            <p:ph type="body" sz="quarter" idx="25" hasCustomPrompt="1"/>
          </p:nvPr>
        </p:nvSpPr>
        <p:spPr>
          <a:xfrm>
            <a:off x="2308445" y="4613761"/>
            <a:ext cx="1252637"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4</a:t>
            </a:r>
          </a:p>
        </p:txBody>
      </p:sp>
      <p:pic>
        <p:nvPicPr>
          <p:cNvPr id="744" name="Picture 34" descr="Picture 3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45" name="TextBox 3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746" name="Picture 1" descr="Picture 1"/>
          <p:cNvPicPr>
            <a:picLocks noChangeAspect="1"/>
          </p:cNvPicPr>
          <p:nvPr/>
        </p:nvPicPr>
        <p:blipFill>
          <a:blip r:embed="rId5">
            <a:extLst/>
          </a:blip>
          <a:stretch>
            <a:fillRect/>
          </a:stretch>
        </p:blipFill>
        <p:spPr>
          <a:xfrm>
            <a:off x="3753277" y="4060850"/>
            <a:ext cx="1037525" cy="936699"/>
          </a:xfrm>
          <a:prstGeom prst="rect">
            <a:avLst/>
          </a:prstGeom>
          <a:ln w="12700">
            <a:miter lim="400000"/>
          </a:ln>
        </p:spPr>
      </p:pic>
      <p:pic>
        <p:nvPicPr>
          <p:cNvPr id="747" name="Picture 3" descr="Picture 3"/>
          <p:cNvPicPr>
            <a:picLocks noChangeAspect="1"/>
          </p:cNvPicPr>
          <p:nvPr/>
        </p:nvPicPr>
        <p:blipFill>
          <a:blip r:embed="rId5">
            <a:extLst/>
          </a:blip>
          <a:stretch>
            <a:fillRect/>
          </a:stretch>
        </p:blipFill>
        <p:spPr>
          <a:xfrm flipV="1">
            <a:off x="3745996" y="1843913"/>
            <a:ext cx="1037525" cy="936698"/>
          </a:xfrm>
          <a:prstGeom prst="rect">
            <a:avLst/>
          </a:prstGeom>
          <a:ln w="12700">
            <a:miter lim="400000"/>
          </a:ln>
        </p:spPr>
      </p:pic>
      <p:pic>
        <p:nvPicPr>
          <p:cNvPr id="748" name="Picture 4" descr="Picture 4"/>
          <p:cNvPicPr>
            <a:picLocks noChangeAspect="1"/>
          </p:cNvPicPr>
          <p:nvPr/>
        </p:nvPicPr>
        <p:blipFill>
          <a:blip r:embed="rId5">
            <a:extLst/>
          </a:blip>
          <a:stretch>
            <a:fillRect/>
          </a:stretch>
        </p:blipFill>
        <p:spPr>
          <a:xfrm flipH="1">
            <a:off x="7401200" y="4060850"/>
            <a:ext cx="1037525" cy="936699"/>
          </a:xfrm>
          <a:prstGeom prst="rect">
            <a:avLst/>
          </a:prstGeom>
          <a:ln w="12700">
            <a:miter lim="400000"/>
          </a:ln>
        </p:spPr>
      </p:pic>
      <p:pic>
        <p:nvPicPr>
          <p:cNvPr id="749" name="Picture 5" descr="Picture 5"/>
          <p:cNvPicPr>
            <a:picLocks noChangeAspect="1"/>
          </p:cNvPicPr>
          <p:nvPr/>
        </p:nvPicPr>
        <p:blipFill>
          <a:blip r:embed="rId5">
            <a:extLst/>
          </a:blip>
          <a:stretch>
            <a:fillRect/>
          </a:stretch>
        </p:blipFill>
        <p:spPr>
          <a:xfrm flipH="1" flipV="1">
            <a:off x="7418244" y="1839805"/>
            <a:ext cx="1037525" cy="936699"/>
          </a:xfrm>
          <a:prstGeom prst="rect">
            <a:avLst/>
          </a:prstGeom>
          <a:ln w="12700">
            <a:miter lim="400000"/>
          </a:ln>
        </p:spPr>
      </p:pic>
    </p:spTree>
  </p:cSld>
  <p:clrMapOvr>
    <a:masterClrMapping/>
  </p:clrMapOvr>
  <p:transition xmlns:p14="http://schemas.microsoft.com/office/powerpoint/2010/main" spd="med" advClick="1"/>
</p:sldLayout>
</file>

<file path=ppt/slideLayouts/slideLayout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2_Custom Layout">
    <p:bg>
      <p:bgPr>
        <a:solidFill>
          <a:srgbClr val="FFFFFF"/>
        </a:solidFill>
      </p:bgPr>
    </p:bg>
    <p:spTree>
      <p:nvGrpSpPr>
        <p:cNvPr id="1" name=""/>
        <p:cNvGrpSpPr/>
        <p:nvPr/>
      </p:nvGrpSpPr>
      <p:grpSpPr>
        <a:xfrm>
          <a:off x="0" y="0"/>
          <a:ext cx="0" cy="0"/>
          <a:chOff x="0" y="0"/>
          <a:chExt cx="0" cy="0"/>
        </a:xfrm>
      </p:grpSpPr>
      <p:pic>
        <p:nvPicPr>
          <p:cNvPr id="756"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57"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758" name="Picture 26" descr="Picture 26"/>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759" name="Body Level One…"/>
          <p:cNvSpPr txBox="1"/>
          <p:nvPr>
            <p:ph type="body" sz="quarter" idx="1" hasCustomPrompt="1"/>
          </p:nvPr>
        </p:nvSpPr>
        <p:spPr>
          <a:xfrm>
            <a:off x="3743564" y="3202169"/>
            <a:ext cx="4720263" cy="460752"/>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main title</a:t>
            </a:r>
          </a:p>
          <a:p>
            <a:pPr lvl="1"/>
            <a:r>
              <a:t/>
            </a:r>
          </a:p>
          <a:p>
            <a:pPr lvl="2"/>
            <a:r>
              <a:t/>
            </a:r>
          </a:p>
          <a:p>
            <a:pPr lvl="3"/>
            <a:r>
              <a:t/>
            </a:r>
          </a:p>
          <a:p>
            <a:pPr lvl="4"/>
            <a:r>
              <a:t/>
            </a:r>
          </a:p>
        </p:txBody>
      </p:sp>
      <p:pic>
        <p:nvPicPr>
          <p:cNvPr id="760" name="Picture 17" descr="Picture 17"/>
          <p:cNvPicPr>
            <a:picLocks noChangeAspect="1"/>
          </p:cNvPicPr>
          <p:nvPr/>
        </p:nvPicPr>
        <p:blipFill>
          <a:blip r:embed="rId4">
            <a:extLst/>
          </a:blip>
          <a:stretch>
            <a:fillRect/>
          </a:stretch>
        </p:blipFill>
        <p:spPr>
          <a:xfrm>
            <a:off x="6019934" y="1875371"/>
            <a:ext cx="174990" cy="899506"/>
          </a:xfrm>
          <a:prstGeom prst="rect">
            <a:avLst/>
          </a:prstGeom>
          <a:ln w="12700">
            <a:miter lim="400000"/>
          </a:ln>
        </p:spPr>
      </p:pic>
      <p:sp>
        <p:nvSpPr>
          <p:cNvPr id="761" name="Text Placeholder 5"/>
          <p:cNvSpPr/>
          <p:nvPr>
            <p:ph type="body" sz="quarter" idx="21" hasCustomPrompt="1"/>
          </p:nvPr>
        </p:nvSpPr>
        <p:spPr>
          <a:xfrm>
            <a:off x="5075363" y="1150005"/>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1</a:t>
            </a:r>
          </a:p>
        </p:txBody>
      </p:sp>
      <p:sp>
        <p:nvSpPr>
          <p:cNvPr id="762" name="Text Placeholder 5"/>
          <p:cNvSpPr/>
          <p:nvPr>
            <p:ph type="body" sz="quarter" idx="22" hasCustomPrompt="1"/>
          </p:nvPr>
        </p:nvSpPr>
        <p:spPr>
          <a:xfrm>
            <a:off x="8058960" y="4570529"/>
            <a:ext cx="2078039"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2</a:t>
            </a:r>
          </a:p>
        </p:txBody>
      </p:sp>
      <p:sp>
        <p:nvSpPr>
          <p:cNvPr id="763" name="Text Placeholder 5"/>
          <p:cNvSpPr/>
          <p:nvPr>
            <p:ph type="body" sz="quarter" idx="23" hasCustomPrompt="1"/>
          </p:nvPr>
        </p:nvSpPr>
        <p:spPr>
          <a:xfrm>
            <a:off x="2922024" y="4613059"/>
            <a:ext cx="1252637" cy="606426"/>
          </a:xfrm>
          <a:prstGeom prst="rect">
            <a:avLst/>
          </a:prstGeom>
        </p:spPr>
        <p:txBody>
          <a:bodyPr anchor="ctr">
            <a:normAutofit fontScale="100000" lnSpcReduction="0"/>
          </a:bodyPr>
          <a:lstStyle>
            <a:lvl1pPr marL="0" indent="0">
              <a:buSzTx/>
              <a:buFontTx/>
              <a:buNone/>
              <a:defRPr sz="2400">
                <a:latin typeface="Poppins Light"/>
                <a:ea typeface="Poppins Light"/>
                <a:cs typeface="Poppins Light"/>
                <a:sym typeface="Poppins Light"/>
              </a:defRPr>
            </a:lvl1pPr>
          </a:lstStyle>
          <a:p>
            <a:pPr/>
            <a:r>
              <a:t>Point 3</a:t>
            </a:r>
          </a:p>
        </p:txBody>
      </p:sp>
      <p:pic>
        <p:nvPicPr>
          <p:cNvPr id="764" name="Picture 34" descr="Picture 3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65" name="TextBox 3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766" name="Picture 1" descr="Picture 1"/>
          <p:cNvPicPr>
            <a:picLocks noChangeAspect="1"/>
          </p:cNvPicPr>
          <p:nvPr/>
        </p:nvPicPr>
        <p:blipFill>
          <a:blip r:embed="rId5">
            <a:extLst/>
          </a:blip>
          <a:stretch>
            <a:fillRect/>
          </a:stretch>
        </p:blipFill>
        <p:spPr>
          <a:xfrm flipH="1">
            <a:off x="6826514" y="4057586"/>
            <a:ext cx="1037525" cy="936699"/>
          </a:xfrm>
          <a:prstGeom prst="rect">
            <a:avLst/>
          </a:prstGeom>
          <a:ln w="12700">
            <a:miter lim="400000"/>
          </a:ln>
        </p:spPr>
      </p:pic>
      <p:pic>
        <p:nvPicPr>
          <p:cNvPr id="767" name="Picture 3" descr="Picture 3"/>
          <p:cNvPicPr>
            <a:picLocks noChangeAspect="1"/>
          </p:cNvPicPr>
          <p:nvPr/>
        </p:nvPicPr>
        <p:blipFill>
          <a:blip r:embed="rId5">
            <a:extLst/>
          </a:blip>
          <a:stretch>
            <a:fillRect/>
          </a:stretch>
        </p:blipFill>
        <p:spPr>
          <a:xfrm>
            <a:off x="4327962" y="4057586"/>
            <a:ext cx="1037525" cy="936699"/>
          </a:xfrm>
          <a:prstGeom prst="rect">
            <a:avLst/>
          </a:prstGeom>
          <a:ln w="12700">
            <a:miter lim="400000"/>
          </a:ln>
        </p:spPr>
      </p:pic>
    </p:spTree>
  </p:cSld>
  <p:clrMapOvr>
    <a:masterClrMapping/>
  </p:clrMapOvr>
  <p:transition xmlns:p14="http://schemas.microsoft.com/office/powerpoint/2010/main" spd="med" advClick="1"/>
</p:sldLayout>
</file>

<file path=ppt/slideLayouts/slideLayout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6_Custom Layout">
    <p:bg>
      <p:bgPr>
        <a:solidFill>
          <a:srgbClr val="FFFFFF"/>
        </a:solidFill>
      </p:bgPr>
    </p:bg>
    <p:spTree>
      <p:nvGrpSpPr>
        <p:cNvPr id="1" name=""/>
        <p:cNvGrpSpPr/>
        <p:nvPr/>
      </p:nvGrpSpPr>
      <p:grpSpPr>
        <a:xfrm>
          <a:off x="0" y="0"/>
          <a:ext cx="0" cy="0"/>
          <a:chOff x="0" y="0"/>
          <a:chExt cx="0" cy="0"/>
        </a:xfrm>
      </p:grpSpPr>
      <p:pic>
        <p:nvPicPr>
          <p:cNvPr id="77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7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776" name="Picture 16" descr="Picture 16"/>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777" name="Body Level One…"/>
          <p:cNvSpPr txBox="1"/>
          <p:nvPr>
            <p:ph type="body" sz="quarter" idx="1" hasCustomPrompt="1"/>
          </p:nvPr>
        </p:nvSpPr>
        <p:spPr>
          <a:xfrm>
            <a:off x="4308161" y="1703141"/>
            <a:ext cx="3575678" cy="1050695"/>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main Title</a:t>
            </a:r>
          </a:p>
          <a:p>
            <a:pPr lvl="1"/>
            <a:r>
              <a:t/>
            </a:r>
          </a:p>
          <a:p>
            <a:pPr lvl="2"/>
            <a:r>
              <a:t/>
            </a:r>
          </a:p>
          <a:p>
            <a:pPr lvl="3"/>
            <a:r>
              <a:t/>
            </a:r>
          </a:p>
          <a:p>
            <a:pPr lvl="4"/>
            <a:r>
              <a:t/>
            </a:r>
          </a:p>
        </p:txBody>
      </p:sp>
      <p:sp>
        <p:nvSpPr>
          <p:cNvPr id="778" name="Text Placeholder 5"/>
          <p:cNvSpPr/>
          <p:nvPr>
            <p:ph type="body" sz="quarter" idx="21" hasCustomPrompt="1"/>
          </p:nvPr>
        </p:nvSpPr>
        <p:spPr>
          <a:xfrm>
            <a:off x="6251999" y="486158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3</a:t>
            </a:r>
          </a:p>
        </p:txBody>
      </p:sp>
      <p:sp>
        <p:nvSpPr>
          <p:cNvPr id="779" name="Text Placeholder 5"/>
          <p:cNvSpPr/>
          <p:nvPr>
            <p:ph type="body" sz="quarter" idx="22" hasCustomPrompt="1"/>
          </p:nvPr>
        </p:nvSpPr>
        <p:spPr>
          <a:xfrm>
            <a:off x="8666760" y="4861581"/>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4</a:t>
            </a:r>
          </a:p>
        </p:txBody>
      </p:sp>
      <p:sp>
        <p:nvSpPr>
          <p:cNvPr id="780" name="Text Placeholder 5"/>
          <p:cNvSpPr/>
          <p:nvPr>
            <p:ph type="body" sz="quarter" idx="23" hasCustomPrompt="1"/>
          </p:nvPr>
        </p:nvSpPr>
        <p:spPr>
          <a:xfrm>
            <a:off x="1460126" y="4861583"/>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1</a:t>
            </a:r>
          </a:p>
        </p:txBody>
      </p:sp>
      <p:pic>
        <p:nvPicPr>
          <p:cNvPr id="781" name="Picture 24" descr="Picture 24"/>
          <p:cNvPicPr>
            <a:picLocks noChangeAspect="1"/>
          </p:cNvPicPr>
          <p:nvPr/>
        </p:nvPicPr>
        <p:blipFill>
          <a:blip r:embed="rId4">
            <a:extLst/>
          </a:blip>
          <a:stretch>
            <a:fillRect/>
          </a:stretch>
        </p:blipFill>
        <p:spPr>
          <a:xfrm>
            <a:off x="7209714" y="2775548"/>
            <a:ext cx="185130" cy="1838314"/>
          </a:xfrm>
          <a:prstGeom prst="rect">
            <a:avLst/>
          </a:prstGeom>
          <a:ln w="12700">
            <a:miter lim="400000"/>
          </a:ln>
        </p:spPr>
      </p:pic>
      <p:pic>
        <p:nvPicPr>
          <p:cNvPr id="782" name="Picture 26" descr="Picture 26"/>
          <p:cNvPicPr>
            <a:picLocks noChangeAspect="1"/>
          </p:cNvPicPr>
          <p:nvPr/>
        </p:nvPicPr>
        <p:blipFill>
          <a:blip r:embed="rId4">
            <a:extLst/>
          </a:blip>
          <a:stretch>
            <a:fillRect/>
          </a:stretch>
        </p:blipFill>
        <p:spPr>
          <a:xfrm>
            <a:off x="4806608" y="2784145"/>
            <a:ext cx="185130" cy="1838315"/>
          </a:xfrm>
          <a:prstGeom prst="rect">
            <a:avLst/>
          </a:prstGeom>
          <a:ln w="12700">
            <a:miter lim="400000"/>
          </a:ln>
        </p:spPr>
      </p:pic>
      <p:pic>
        <p:nvPicPr>
          <p:cNvPr id="783" name="Picture 28" descr="Picture 28"/>
          <p:cNvPicPr>
            <a:picLocks noChangeAspect="1"/>
          </p:cNvPicPr>
          <p:nvPr/>
        </p:nvPicPr>
        <p:blipFill>
          <a:blip r:embed="rId4">
            <a:extLst/>
          </a:blip>
          <a:stretch>
            <a:fillRect/>
          </a:stretch>
        </p:blipFill>
        <p:spPr>
          <a:xfrm>
            <a:off x="2406581" y="2775548"/>
            <a:ext cx="185130" cy="1838314"/>
          </a:xfrm>
          <a:prstGeom prst="rect">
            <a:avLst/>
          </a:prstGeom>
          <a:ln w="12700">
            <a:miter lim="400000"/>
          </a:ln>
        </p:spPr>
      </p:pic>
      <p:pic>
        <p:nvPicPr>
          <p:cNvPr id="784" name="Picture 29" descr="Picture 29"/>
          <p:cNvPicPr>
            <a:picLocks noChangeAspect="1"/>
          </p:cNvPicPr>
          <p:nvPr/>
        </p:nvPicPr>
        <p:blipFill>
          <a:blip r:embed="rId4">
            <a:extLst/>
          </a:blip>
          <a:stretch>
            <a:fillRect/>
          </a:stretch>
        </p:blipFill>
        <p:spPr>
          <a:xfrm>
            <a:off x="9613216" y="2775548"/>
            <a:ext cx="185130" cy="1838314"/>
          </a:xfrm>
          <a:prstGeom prst="rect">
            <a:avLst/>
          </a:prstGeom>
          <a:ln w="12700">
            <a:miter lim="400000"/>
          </a:ln>
        </p:spPr>
      </p:pic>
      <p:sp>
        <p:nvSpPr>
          <p:cNvPr id="785" name="Text Placeholder 5"/>
          <p:cNvSpPr/>
          <p:nvPr>
            <p:ph type="body" sz="quarter" idx="24" hasCustomPrompt="1"/>
          </p:nvPr>
        </p:nvSpPr>
        <p:spPr>
          <a:xfrm>
            <a:off x="3856063" y="4861581"/>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 2</a:t>
            </a:r>
          </a:p>
        </p:txBody>
      </p:sp>
      <p:pic>
        <p:nvPicPr>
          <p:cNvPr id="786" name="Picture 31" descr="Picture 3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87" name="TextBox 3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7_Custom Layout">
    <p:bg>
      <p:bgPr>
        <a:solidFill>
          <a:srgbClr val="FFFFFF"/>
        </a:solidFill>
      </p:bgPr>
    </p:bg>
    <p:spTree>
      <p:nvGrpSpPr>
        <p:cNvPr id="1" name=""/>
        <p:cNvGrpSpPr/>
        <p:nvPr/>
      </p:nvGrpSpPr>
      <p:grpSpPr>
        <a:xfrm>
          <a:off x="0" y="0"/>
          <a:ext cx="0" cy="0"/>
          <a:chOff x="0" y="0"/>
          <a:chExt cx="0" cy="0"/>
        </a:xfrm>
      </p:grpSpPr>
      <p:pic>
        <p:nvPicPr>
          <p:cNvPr id="794"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79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796" name="Picture 16" descr="Picture 16"/>
          <p:cNvPicPr>
            <a:picLocks noChangeAspect="1"/>
          </p:cNvPicPr>
          <p:nvPr/>
        </p:nvPicPr>
        <p:blipFill>
          <a:blip r:embed="rId3">
            <a:extLst/>
          </a:blip>
          <a:srcRect l="0" t="8527" r="0" b="0"/>
          <a:stretch>
            <a:fillRect/>
          </a:stretch>
        </p:blipFill>
        <p:spPr>
          <a:xfrm>
            <a:off x="0" y="-2"/>
            <a:ext cx="12192000" cy="6273210"/>
          </a:xfrm>
          <a:prstGeom prst="rect">
            <a:avLst/>
          </a:prstGeom>
          <a:ln w="12700">
            <a:miter lim="400000"/>
          </a:ln>
        </p:spPr>
      </p:pic>
      <p:sp>
        <p:nvSpPr>
          <p:cNvPr id="797" name="Body Level One…"/>
          <p:cNvSpPr txBox="1"/>
          <p:nvPr>
            <p:ph type="body" sz="quarter" idx="1" hasCustomPrompt="1"/>
          </p:nvPr>
        </p:nvSpPr>
        <p:spPr>
          <a:xfrm>
            <a:off x="3795822" y="1397676"/>
            <a:ext cx="4444412" cy="419756"/>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4 point diagram</a:t>
            </a:r>
          </a:p>
          <a:p>
            <a:pPr lvl="1"/>
            <a:r>
              <a:t/>
            </a:r>
          </a:p>
          <a:p>
            <a:pPr lvl="2"/>
            <a:r>
              <a:t/>
            </a:r>
          </a:p>
          <a:p>
            <a:pPr lvl="3"/>
            <a:r>
              <a:t/>
            </a:r>
          </a:p>
          <a:p>
            <a:pPr lvl="4"/>
            <a:r>
              <a:t/>
            </a:r>
          </a:p>
        </p:txBody>
      </p:sp>
      <p:pic>
        <p:nvPicPr>
          <p:cNvPr id="798" name="Picture 24" descr="Picture 24"/>
          <p:cNvPicPr>
            <a:picLocks noChangeAspect="1"/>
          </p:cNvPicPr>
          <p:nvPr/>
        </p:nvPicPr>
        <p:blipFill>
          <a:blip r:embed="rId4">
            <a:extLst/>
          </a:blip>
          <a:stretch>
            <a:fillRect/>
          </a:stretch>
        </p:blipFill>
        <p:spPr>
          <a:xfrm>
            <a:off x="7209714" y="2190756"/>
            <a:ext cx="185130" cy="1838315"/>
          </a:xfrm>
          <a:prstGeom prst="rect">
            <a:avLst/>
          </a:prstGeom>
          <a:ln w="12700">
            <a:miter lim="400000"/>
          </a:ln>
        </p:spPr>
      </p:pic>
      <p:pic>
        <p:nvPicPr>
          <p:cNvPr id="799" name="Picture 26" descr="Picture 26"/>
          <p:cNvPicPr>
            <a:picLocks noChangeAspect="1"/>
          </p:cNvPicPr>
          <p:nvPr/>
        </p:nvPicPr>
        <p:blipFill>
          <a:blip r:embed="rId4">
            <a:extLst/>
          </a:blip>
          <a:stretch>
            <a:fillRect/>
          </a:stretch>
        </p:blipFill>
        <p:spPr>
          <a:xfrm>
            <a:off x="4806608" y="2199355"/>
            <a:ext cx="185130" cy="1838315"/>
          </a:xfrm>
          <a:prstGeom prst="rect">
            <a:avLst/>
          </a:prstGeom>
          <a:ln w="12700">
            <a:miter lim="400000"/>
          </a:ln>
        </p:spPr>
      </p:pic>
      <p:pic>
        <p:nvPicPr>
          <p:cNvPr id="800" name="Picture 28" descr="Picture 28"/>
          <p:cNvPicPr>
            <a:picLocks noChangeAspect="1"/>
          </p:cNvPicPr>
          <p:nvPr/>
        </p:nvPicPr>
        <p:blipFill>
          <a:blip r:embed="rId4">
            <a:extLst/>
          </a:blip>
          <a:stretch>
            <a:fillRect/>
          </a:stretch>
        </p:blipFill>
        <p:spPr>
          <a:xfrm>
            <a:off x="2406581" y="2190756"/>
            <a:ext cx="185130" cy="1838315"/>
          </a:xfrm>
          <a:prstGeom prst="rect">
            <a:avLst/>
          </a:prstGeom>
          <a:ln w="12700">
            <a:miter lim="400000"/>
          </a:ln>
        </p:spPr>
      </p:pic>
      <p:pic>
        <p:nvPicPr>
          <p:cNvPr id="801" name="Picture 29" descr="Picture 29"/>
          <p:cNvPicPr>
            <a:picLocks noChangeAspect="1"/>
          </p:cNvPicPr>
          <p:nvPr/>
        </p:nvPicPr>
        <p:blipFill>
          <a:blip r:embed="rId4">
            <a:extLst/>
          </a:blip>
          <a:stretch>
            <a:fillRect/>
          </a:stretch>
        </p:blipFill>
        <p:spPr>
          <a:xfrm>
            <a:off x="9613216" y="2190756"/>
            <a:ext cx="185130" cy="1838315"/>
          </a:xfrm>
          <a:prstGeom prst="rect">
            <a:avLst/>
          </a:prstGeom>
          <a:ln w="12700">
            <a:miter lim="400000"/>
          </a:ln>
        </p:spPr>
      </p:pic>
      <p:pic>
        <p:nvPicPr>
          <p:cNvPr id="802" name="Picture 31" descr="Picture 3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803" name="TextBox 3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804" name="Picture 1" descr="Picture 1"/>
          <p:cNvPicPr>
            <a:picLocks noChangeAspect="1"/>
          </p:cNvPicPr>
          <p:nvPr/>
        </p:nvPicPr>
        <p:blipFill>
          <a:blip r:embed="rId5">
            <a:extLst/>
          </a:blip>
          <a:stretch>
            <a:fillRect/>
          </a:stretch>
        </p:blipFill>
        <p:spPr>
          <a:xfrm>
            <a:off x="3960491" y="4226071"/>
            <a:ext cx="1868296" cy="1445768"/>
          </a:xfrm>
          <a:prstGeom prst="rect">
            <a:avLst/>
          </a:prstGeom>
          <a:ln w="12700">
            <a:miter lim="400000"/>
          </a:ln>
        </p:spPr>
      </p:pic>
      <p:pic>
        <p:nvPicPr>
          <p:cNvPr id="805" name="Picture 2" descr="Picture 2"/>
          <p:cNvPicPr>
            <a:picLocks noChangeAspect="1"/>
          </p:cNvPicPr>
          <p:nvPr/>
        </p:nvPicPr>
        <p:blipFill>
          <a:blip r:embed="rId5">
            <a:extLst/>
          </a:blip>
          <a:stretch>
            <a:fillRect/>
          </a:stretch>
        </p:blipFill>
        <p:spPr>
          <a:xfrm>
            <a:off x="6348616" y="4187244"/>
            <a:ext cx="1892623" cy="1464593"/>
          </a:xfrm>
          <a:prstGeom prst="rect">
            <a:avLst/>
          </a:prstGeom>
          <a:ln w="12700">
            <a:miter lim="400000"/>
          </a:ln>
        </p:spPr>
      </p:pic>
      <p:pic>
        <p:nvPicPr>
          <p:cNvPr id="806" name="Picture 3" descr="Picture 3"/>
          <p:cNvPicPr>
            <a:picLocks noChangeAspect="1"/>
          </p:cNvPicPr>
          <p:nvPr/>
        </p:nvPicPr>
        <p:blipFill>
          <a:blip r:embed="rId5">
            <a:extLst/>
          </a:blip>
          <a:stretch>
            <a:fillRect/>
          </a:stretch>
        </p:blipFill>
        <p:spPr>
          <a:xfrm>
            <a:off x="8765240" y="4177855"/>
            <a:ext cx="1881079" cy="1455661"/>
          </a:xfrm>
          <a:prstGeom prst="rect">
            <a:avLst/>
          </a:prstGeom>
          <a:ln w="12700">
            <a:miter lim="400000"/>
          </a:ln>
        </p:spPr>
      </p:pic>
      <p:pic>
        <p:nvPicPr>
          <p:cNvPr id="807" name="Picture 4" descr="Picture 4"/>
          <p:cNvPicPr>
            <a:picLocks noChangeAspect="1"/>
          </p:cNvPicPr>
          <p:nvPr/>
        </p:nvPicPr>
        <p:blipFill>
          <a:blip r:embed="rId5">
            <a:extLst/>
          </a:blip>
          <a:stretch>
            <a:fillRect/>
          </a:stretch>
        </p:blipFill>
        <p:spPr>
          <a:xfrm>
            <a:off x="1582224" y="4226073"/>
            <a:ext cx="1868295" cy="1445768"/>
          </a:xfrm>
          <a:prstGeom prst="rect">
            <a:avLst/>
          </a:prstGeom>
          <a:ln w="12700">
            <a:miter lim="400000"/>
          </a:ln>
        </p:spPr>
      </p:pic>
      <p:sp>
        <p:nvSpPr>
          <p:cNvPr id="808" name="Text Placeholder 5"/>
          <p:cNvSpPr/>
          <p:nvPr>
            <p:ph type="body" sz="quarter" idx="21" hasCustomPrompt="1"/>
          </p:nvPr>
        </p:nvSpPr>
        <p:spPr>
          <a:xfrm>
            <a:off x="6266053" y="4491363"/>
            <a:ext cx="2078039" cy="606426"/>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sp>
        <p:nvSpPr>
          <p:cNvPr id="809" name="Text Placeholder 5"/>
          <p:cNvSpPr/>
          <p:nvPr>
            <p:ph type="body" sz="quarter" idx="22" hasCustomPrompt="1"/>
          </p:nvPr>
        </p:nvSpPr>
        <p:spPr>
          <a:xfrm>
            <a:off x="8672906" y="4482458"/>
            <a:ext cx="2078039" cy="606426"/>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sp>
        <p:nvSpPr>
          <p:cNvPr id="810" name="Text Placeholder 5"/>
          <p:cNvSpPr/>
          <p:nvPr>
            <p:ph type="body" sz="quarter" idx="23" hasCustomPrompt="1"/>
          </p:nvPr>
        </p:nvSpPr>
        <p:spPr>
          <a:xfrm>
            <a:off x="1553330" y="4481086"/>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sp>
        <p:nvSpPr>
          <p:cNvPr id="811" name="Text Placeholder 5"/>
          <p:cNvSpPr/>
          <p:nvPr>
            <p:ph type="body" sz="quarter" idx="24" hasCustomPrompt="1"/>
          </p:nvPr>
        </p:nvSpPr>
        <p:spPr>
          <a:xfrm>
            <a:off x="3848565" y="4524859"/>
            <a:ext cx="2078039" cy="606426"/>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spTree>
  </p:cSld>
  <p:clrMapOvr>
    <a:masterClrMapping/>
  </p:clrMapOvr>
  <p:transition xmlns:p14="http://schemas.microsoft.com/office/powerpoint/2010/main" spd="med" advClick="1"/>
</p:sldLayout>
</file>

<file path=ppt/slideLayouts/slideLayout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3_Custom Layout">
    <p:bg>
      <p:bgPr>
        <a:solidFill>
          <a:srgbClr val="FFFFFF"/>
        </a:solidFill>
      </p:bgPr>
    </p:bg>
    <p:spTree>
      <p:nvGrpSpPr>
        <p:cNvPr id="1" name=""/>
        <p:cNvGrpSpPr/>
        <p:nvPr/>
      </p:nvGrpSpPr>
      <p:grpSpPr>
        <a:xfrm>
          <a:off x="0" y="0"/>
          <a:ext cx="0" cy="0"/>
          <a:chOff x="0" y="0"/>
          <a:chExt cx="0" cy="0"/>
        </a:xfrm>
      </p:grpSpPr>
      <p:pic>
        <p:nvPicPr>
          <p:cNvPr id="81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81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820" name="Picture 26" descr="Picture 26"/>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821" name="Body Level One…"/>
          <p:cNvSpPr txBox="1"/>
          <p:nvPr>
            <p:ph type="body" sz="quarter" idx="1" hasCustomPrompt="1"/>
          </p:nvPr>
        </p:nvSpPr>
        <p:spPr>
          <a:xfrm>
            <a:off x="3743564" y="3212798"/>
            <a:ext cx="4720263" cy="515724"/>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main title</a:t>
            </a:r>
          </a:p>
          <a:p>
            <a:pPr lvl="1"/>
            <a:r>
              <a:t/>
            </a:r>
          </a:p>
          <a:p>
            <a:pPr lvl="2"/>
            <a:r>
              <a:t/>
            </a:r>
          </a:p>
          <a:p>
            <a:pPr lvl="3"/>
            <a:r>
              <a:t/>
            </a:r>
          </a:p>
          <a:p>
            <a:pPr lvl="4"/>
            <a:r>
              <a:t/>
            </a:r>
          </a:p>
        </p:txBody>
      </p:sp>
      <p:pic>
        <p:nvPicPr>
          <p:cNvPr id="822" name="Picture 17" descr="Picture 17"/>
          <p:cNvPicPr>
            <a:picLocks noChangeAspect="1"/>
          </p:cNvPicPr>
          <p:nvPr/>
        </p:nvPicPr>
        <p:blipFill>
          <a:blip r:embed="rId4">
            <a:extLst/>
          </a:blip>
          <a:srcRect l="1" t="0" r="0" b="41330"/>
          <a:stretch>
            <a:fillRect/>
          </a:stretch>
        </p:blipFill>
        <p:spPr>
          <a:xfrm>
            <a:off x="6019934" y="1946368"/>
            <a:ext cx="174988" cy="835736"/>
          </a:xfrm>
          <a:prstGeom prst="rect">
            <a:avLst/>
          </a:prstGeom>
          <a:ln w="12700">
            <a:miter lim="400000"/>
          </a:ln>
        </p:spPr>
      </p:pic>
      <p:pic>
        <p:nvPicPr>
          <p:cNvPr id="823" name="Picture 19" descr="Picture 19"/>
          <p:cNvPicPr>
            <a:picLocks noChangeAspect="1"/>
          </p:cNvPicPr>
          <p:nvPr/>
        </p:nvPicPr>
        <p:blipFill>
          <a:blip r:embed="rId5">
            <a:extLst/>
          </a:blip>
          <a:stretch>
            <a:fillRect/>
          </a:stretch>
        </p:blipFill>
        <p:spPr>
          <a:xfrm>
            <a:off x="7110100" y="2134871"/>
            <a:ext cx="1385625" cy="647233"/>
          </a:xfrm>
          <a:prstGeom prst="rect">
            <a:avLst/>
          </a:prstGeom>
          <a:ln w="12700">
            <a:miter lim="400000"/>
          </a:ln>
        </p:spPr>
      </p:pic>
      <p:pic>
        <p:nvPicPr>
          <p:cNvPr id="824" name="Picture 20" descr="Picture 20"/>
          <p:cNvPicPr>
            <a:picLocks noChangeAspect="1"/>
          </p:cNvPicPr>
          <p:nvPr/>
        </p:nvPicPr>
        <p:blipFill>
          <a:blip r:embed="rId4">
            <a:extLst/>
          </a:blip>
          <a:srcRect l="1" t="0" r="0" b="41330"/>
          <a:stretch>
            <a:fillRect/>
          </a:stretch>
        </p:blipFill>
        <p:spPr>
          <a:xfrm rot="10800000">
            <a:off x="6021813" y="4052306"/>
            <a:ext cx="174987" cy="835736"/>
          </a:xfrm>
          <a:prstGeom prst="rect">
            <a:avLst/>
          </a:prstGeom>
          <a:ln w="12700">
            <a:miter lim="400000"/>
          </a:ln>
        </p:spPr>
      </p:pic>
      <p:pic>
        <p:nvPicPr>
          <p:cNvPr id="825" name="Picture 22" descr="Picture 22"/>
          <p:cNvPicPr>
            <a:picLocks noChangeAspect="1"/>
          </p:cNvPicPr>
          <p:nvPr/>
        </p:nvPicPr>
        <p:blipFill>
          <a:blip r:embed="rId6">
            <a:extLst/>
          </a:blip>
          <a:stretch>
            <a:fillRect/>
          </a:stretch>
        </p:blipFill>
        <p:spPr>
          <a:xfrm>
            <a:off x="7086600" y="4052306"/>
            <a:ext cx="1412816" cy="628932"/>
          </a:xfrm>
          <a:prstGeom prst="rect">
            <a:avLst/>
          </a:prstGeom>
          <a:ln w="12700">
            <a:miter lim="400000"/>
          </a:ln>
        </p:spPr>
      </p:pic>
      <p:pic>
        <p:nvPicPr>
          <p:cNvPr id="826" name="Picture 23" descr="Picture 23"/>
          <p:cNvPicPr>
            <a:picLocks noChangeAspect="1"/>
          </p:cNvPicPr>
          <p:nvPr/>
        </p:nvPicPr>
        <p:blipFill>
          <a:blip r:embed="rId5">
            <a:extLst/>
          </a:blip>
          <a:stretch>
            <a:fillRect/>
          </a:stretch>
        </p:blipFill>
        <p:spPr>
          <a:xfrm flipH="1">
            <a:off x="3789059" y="2134871"/>
            <a:ext cx="1385625" cy="647233"/>
          </a:xfrm>
          <a:prstGeom prst="rect">
            <a:avLst/>
          </a:prstGeom>
          <a:ln w="12700">
            <a:miter lim="400000"/>
          </a:ln>
        </p:spPr>
      </p:pic>
      <p:pic>
        <p:nvPicPr>
          <p:cNvPr id="827" name="Picture 24" descr="Picture 24"/>
          <p:cNvPicPr>
            <a:picLocks noChangeAspect="1"/>
          </p:cNvPicPr>
          <p:nvPr/>
        </p:nvPicPr>
        <p:blipFill>
          <a:blip r:embed="rId6">
            <a:extLst/>
          </a:blip>
          <a:stretch>
            <a:fillRect/>
          </a:stretch>
        </p:blipFill>
        <p:spPr>
          <a:xfrm flipH="1">
            <a:off x="3775462" y="4052306"/>
            <a:ext cx="1412817" cy="628932"/>
          </a:xfrm>
          <a:prstGeom prst="rect">
            <a:avLst/>
          </a:prstGeom>
          <a:ln w="12700">
            <a:miter lim="400000"/>
          </a:ln>
        </p:spPr>
      </p:pic>
      <p:pic>
        <p:nvPicPr>
          <p:cNvPr id="828" name="Picture 34" descr="Picture 3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829" name="TextBox 3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830" name="Picture 4" descr="Picture 4"/>
          <p:cNvPicPr>
            <a:picLocks noChangeAspect="1"/>
          </p:cNvPicPr>
          <p:nvPr/>
        </p:nvPicPr>
        <p:blipFill>
          <a:blip r:embed="rId7">
            <a:extLst/>
          </a:blip>
          <a:stretch>
            <a:fillRect/>
          </a:stretch>
        </p:blipFill>
        <p:spPr>
          <a:xfrm>
            <a:off x="1647785" y="1621358"/>
            <a:ext cx="1868295" cy="1445768"/>
          </a:xfrm>
          <a:prstGeom prst="rect">
            <a:avLst/>
          </a:prstGeom>
          <a:ln w="12700">
            <a:miter lim="400000"/>
          </a:ln>
        </p:spPr>
      </p:pic>
      <p:sp>
        <p:nvSpPr>
          <p:cNvPr id="831" name="Text Placeholder 5"/>
          <p:cNvSpPr/>
          <p:nvPr>
            <p:ph type="body" sz="quarter" idx="21" hasCustomPrompt="1"/>
          </p:nvPr>
        </p:nvSpPr>
        <p:spPr>
          <a:xfrm>
            <a:off x="1618891" y="1876372"/>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32" name="Picture 4" descr="Picture 4"/>
          <p:cNvPicPr>
            <a:picLocks noChangeAspect="1"/>
          </p:cNvPicPr>
          <p:nvPr/>
        </p:nvPicPr>
        <p:blipFill>
          <a:blip r:embed="rId7">
            <a:extLst/>
          </a:blip>
          <a:stretch>
            <a:fillRect/>
          </a:stretch>
        </p:blipFill>
        <p:spPr>
          <a:xfrm>
            <a:off x="1647785" y="4031012"/>
            <a:ext cx="1868295" cy="1445768"/>
          </a:xfrm>
          <a:prstGeom prst="rect">
            <a:avLst/>
          </a:prstGeom>
          <a:ln w="12700">
            <a:miter lim="400000"/>
          </a:ln>
        </p:spPr>
      </p:pic>
      <p:sp>
        <p:nvSpPr>
          <p:cNvPr id="833" name="Text Placeholder 5"/>
          <p:cNvSpPr/>
          <p:nvPr>
            <p:ph type="body" sz="quarter" idx="22" hasCustomPrompt="1"/>
          </p:nvPr>
        </p:nvSpPr>
        <p:spPr>
          <a:xfrm>
            <a:off x="1618891" y="4286024"/>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34" name="Picture 4" descr="Picture 4"/>
          <p:cNvPicPr>
            <a:picLocks noChangeAspect="1"/>
          </p:cNvPicPr>
          <p:nvPr/>
        </p:nvPicPr>
        <p:blipFill>
          <a:blip r:embed="rId7">
            <a:extLst/>
          </a:blip>
          <a:stretch>
            <a:fillRect/>
          </a:stretch>
        </p:blipFill>
        <p:spPr>
          <a:xfrm>
            <a:off x="8794212" y="1621358"/>
            <a:ext cx="1868296" cy="1445768"/>
          </a:xfrm>
          <a:prstGeom prst="rect">
            <a:avLst/>
          </a:prstGeom>
          <a:ln w="12700">
            <a:miter lim="400000"/>
          </a:ln>
        </p:spPr>
      </p:pic>
      <p:sp>
        <p:nvSpPr>
          <p:cNvPr id="835" name="Text Placeholder 5"/>
          <p:cNvSpPr/>
          <p:nvPr>
            <p:ph type="body" sz="quarter" idx="23" hasCustomPrompt="1"/>
          </p:nvPr>
        </p:nvSpPr>
        <p:spPr>
          <a:xfrm>
            <a:off x="8765320" y="1876372"/>
            <a:ext cx="1928830"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36" name="Picture 4" descr="Picture 4"/>
          <p:cNvPicPr>
            <a:picLocks noChangeAspect="1"/>
          </p:cNvPicPr>
          <p:nvPr/>
        </p:nvPicPr>
        <p:blipFill>
          <a:blip r:embed="rId7">
            <a:extLst/>
          </a:blip>
          <a:stretch>
            <a:fillRect/>
          </a:stretch>
        </p:blipFill>
        <p:spPr>
          <a:xfrm>
            <a:off x="8794212" y="4031012"/>
            <a:ext cx="1868296" cy="1445768"/>
          </a:xfrm>
          <a:prstGeom prst="rect">
            <a:avLst/>
          </a:prstGeom>
          <a:ln w="12700">
            <a:miter lim="400000"/>
          </a:ln>
        </p:spPr>
      </p:pic>
      <p:sp>
        <p:nvSpPr>
          <p:cNvPr id="837" name="Text Placeholder 5"/>
          <p:cNvSpPr/>
          <p:nvPr>
            <p:ph type="body" sz="quarter" idx="24" hasCustomPrompt="1"/>
          </p:nvPr>
        </p:nvSpPr>
        <p:spPr>
          <a:xfrm>
            <a:off x="8765320" y="4286024"/>
            <a:ext cx="1928830"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38" name="Picture 4" descr="Picture 4"/>
          <p:cNvPicPr>
            <a:picLocks noChangeAspect="1"/>
          </p:cNvPicPr>
          <p:nvPr/>
        </p:nvPicPr>
        <p:blipFill>
          <a:blip r:embed="rId7">
            <a:extLst/>
          </a:blip>
          <a:stretch>
            <a:fillRect/>
          </a:stretch>
        </p:blipFill>
        <p:spPr>
          <a:xfrm>
            <a:off x="5204019" y="409046"/>
            <a:ext cx="1868296" cy="1445767"/>
          </a:xfrm>
          <a:prstGeom prst="rect">
            <a:avLst/>
          </a:prstGeom>
          <a:ln w="12700">
            <a:miter lim="400000"/>
          </a:ln>
        </p:spPr>
      </p:pic>
      <p:sp>
        <p:nvSpPr>
          <p:cNvPr id="839" name="Text Placeholder 5"/>
          <p:cNvSpPr/>
          <p:nvPr>
            <p:ph type="body" sz="quarter" idx="25" hasCustomPrompt="1"/>
          </p:nvPr>
        </p:nvSpPr>
        <p:spPr>
          <a:xfrm>
            <a:off x="5175125" y="664058"/>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40" name="Picture 4" descr="Picture 4"/>
          <p:cNvPicPr>
            <a:picLocks noChangeAspect="1"/>
          </p:cNvPicPr>
          <p:nvPr/>
        </p:nvPicPr>
        <p:blipFill>
          <a:blip r:embed="rId7">
            <a:extLst/>
          </a:blip>
          <a:stretch>
            <a:fillRect/>
          </a:stretch>
        </p:blipFill>
        <p:spPr>
          <a:xfrm>
            <a:off x="5204019" y="5046734"/>
            <a:ext cx="1868296" cy="1445768"/>
          </a:xfrm>
          <a:prstGeom prst="rect">
            <a:avLst/>
          </a:prstGeom>
          <a:ln w="12700">
            <a:miter lim="400000"/>
          </a:ln>
        </p:spPr>
      </p:pic>
      <p:sp>
        <p:nvSpPr>
          <p:cNvPr id="841" name="Text Placeholder 5"/>
          <p:cNvSpPr/>
          <p:nvPr>
            <p:ph type="body" sz="quarter" idx="26" hasCustomPrompt="1"/>
          </p:nvPr>
        </p:nvSpPr>
        <p:spPr>
          <a:xfrm>
            <a:off x="5175125" y="5301748"/>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spTree>
  </p:cSld>
  <p:clrMapOvr>
    <a:masterClrMapping/>
  </p:clrMapOvr>
  <p:transition xmlns:p14="http://schemas.microsoft.com/office/powerpoint/2010/main" spd="med" advClick="1"/>
</p:sldLayout>
</file>

<file path=ppt/slideLayouts/slideLayout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4_Custom Layout">
    <p:bg>
      <p:bgPr>
        <a:solidFill>
          <a:srgbClr val="FFFFFF"/>
        </a:solidFill>
      </p:bgPr>
    </p:bg>
    <p:spTree>
      <p:nvGrpSpPr>
        <p:cNvPr id="1" name=""/>
        <p:cNvGrpSpPr/>
        <p:nvPr/>
      </p:nvGrpSpPr>
      <p:grpSpPr>
        <a:xfrm>
          <a:off x="0" y="0"/>
          <a:ext cx="0" cy="0"/>
          <a:chOff x="0" y="0"/>
          <a:chExt cx="0" cy="0"/>
        </a:xfrm>
      </p:grpSpPr>
      <p:pic>
        <p:nvPicPr>
          <p:cNvPr id="84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84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850" name="Picture 26" descr="Picture 26"/>
          <p:cNvPicPr>
            <a:picLocks noChangeAspect="1"/>
          </p:cNvPicPr>
          <p:nvPr/>
        </p:nvPicPr>
        <p:blipFill>
          <a:blip r:embed="rId3">
            <a:extLst/>
          </a:blip>
          <a:srcRect l="0" t="14892" r="0" b="23759"/>
          <a:stretch>
            <a:fillRect/>
          </a:stretch>
        </p:blipFill>
        <p:spPr>
          <a:xfrm>
            <a:off x="0" y="1449629"/>
            <a:ext cx="12192000" cy="4207308"/>
          </a:xfrm>
          <a:prstGeom prst="rect">
            <a:avLst/>
          </a:prstGeom>
          <a:ln w="12700">
            <a:miter lim="400000"/>
          </a:ln>
        </p:spPr>
      </p:pic>
      <p:sp>
        <p:nvSpPr>
          <p:cNvPr id="851" name="Body Level One…"/>
          <p:cNvSpPr txBox="1"/>
          <p:nvPr>
            <p:ph type="body" sz="quarter" idx="1" hasCustomPrompt="1"/>
          </p:nvPr>
        </p:nvSpPr>
        <p:spPr>
          <a:xfrm>
            <a:off x="3743564" y="3641152"/>
            <a:ext cx="4720263" cy="515724"/>
          </a:xfrm>
          <a:prstGeom prst="rect">
            <a:avLst/>
          </a:prstGeom>
        </p:spPr>
        <p:txBody>
          <a:bodyPr anchor="ctr">
            <a:normAutofit fontScale="100000" lnSpcReduction="0"/>
          </a:bodyPr>
          <a:lstStyle>
            <a:lvl1pPr marL="0" indent="0" algn="ctr">
              <a:buSzTx/>
              <a:buFontTx/>
              <a:buNone/>
              <a:defRPr cap="all" sz="4000">
                <a:uFill>
                  <a:solidFill>
                    <a:srgbClr val="00AEEF"/>
                  </a:solidFill>
                </a:uFill>
                <a:latin typeface="Gobold"/>
                <a:ea typeface="Gobold"/>
                <a:cs typeface="Gobold"/>
                <a:sym typeface="Gobold"/>
              </a:defRPr>
            </a:lvl1pPr>
            <a:lvl2pPr marL="838200" indent="-381000" algn="ctr">
              <a:buFontTx/>
              <a:defRPr cap="all" sz="4000">
                <a:uFill>
                  <a:solidFill>
                    <a:srgbClr val="00AEEF"/>
                  </a:solidFill>
                </a:uFill>
                <a:latin typeface="Gobold"/>
                <a:ea typeface="Gobold"/>
                <a:cs typeface="Gobold"/>
                <a:sym typeface="Gobold"/>
              </a:defRPr>
            </a:lvl2pPr>
            <a:lvl3pPr marL="1371600" indent="-457200" algn="ctr">
              <a:buFontTx/>
              <a:defRPr cap="all" sz="4000">
                <a:uFill>
                  <a:solidFill>
                    <a:srgbClr val="00AEEF"/>
                  </a:solidFill>
                </a:uFill>
                <a:latin typeface="Gobold"/>
                <a:ea typeface="Gobold"/>
                <a:cs typeface="Gobold"/>
                <a:sym typeface="Gobold"/>
              </a:defRPr>
            </a:lvl3pPr>
            <a:lvl4pPr marL="1879600" indent="-508000" algn="ctr">
              <a:buFontTx/>
              <a:defRPr cap="all" sz="4000">
                <a:uFill>
                  <a:solidFill>
                    <a:srgbClr val="00AEEF"/>
                  </a:solidFill>
                </a:uFill>
                <a:latin typeface="Gobold"/>
                <a:ea typeface="Gobold"/>
                <a:cs typeface="Gobold"/>
                <a:sym typeface="Gobold"/>
              </a:defRPr>
            </a:lvl4pPr>
            <a:lvl5pPr marL="2336800" indent="-508000" algn="ctr">
              <a:buFontTx/>
              <a:defRPr cap="all" sz="4000">
                <a:uFill>
                  <a:solidFill>
                    <a:srgbClr val="00AEEF"/>
                  </a:solidFill>
                </a:uFill>
                <a:latin typeface="Gobold"/>
                <a:ea typeface="Gobold"/>
                <a:cs typeface="Gobold"/>
                <a:sym typeface="Gobold"/>
              </a:defRPr>
            </a:lvl5pPr>
          </a:lstStyle>
          <a:p>
            <a:pPr/>
            <a:r>
              <a:t>main title</a:t>
            </a:r>
          </a:p>
          <a:p>
            <a:pPr lvl="1"/>
            <a:r>
              <a:t/>
            </a:r>
          </a:p>
          <a:p>
            <a:pPr lvl="2"/>
            <a:r>
              <a:t/>
            </a:r>
          </a:p>
          <a:p>
            <a:pPr lvl="3"/>
            <a:r>
              <a:t/>
            </a:r>
          </a:p>
          <a:p>
            <a:pPr lvl="4"/>
            <a:r>
              <a:t/>
            </a:r>
          </a:p>
        </p:txBody>
      </p:sp>
      <p:pic>
        <p:nvPicPr>
          <p:cNvPr id="852" name="Picture 17" descr="Picture 17"/>
          <p:cNvPicPr>
            <a:picLocks noChangeAspect="1"/>
          </p:cNvPicPr>
          <p:nvPr/>
        </p:nvPicPr>
        <p:blipFill>
          <a:blip r:embed="rId4">
            <a:extLst/>
          </a:blip>
          <a:srcRect l="1" t="0" r="0" b="41330"/>
          <a:stretch>
            <a:fillRect/>
          </a:stretch>
        </p:blipFill>
        <p:spPr>
          <a:xfrm>
            <a:off x="6019934" y="2374721"/>
            <a:ext cx="174988" cy="835736"/>
          </a:xfrm>
          <a:prstGeom prst="rect">
            <a:avLst/>
          </a:prstGeom>
          <a:ln w="12700">
            <a:miter lim="400000"/>
          </a:ln>
        </p:spPr>
      </p:pic>
      <p:pic>
        <p:nvPicPr>
          <p:cNvPr id="853" name="Picture 19" descr="Picture 19"/>
          <p:cNvPicPr>
            <a:picLocks noChangeAspect="1"/>
          </p:cNvPicPr>
          <p:nvPr/>
        </p:nvPicPr>
        <p:blipFill>
          <a:blip r:embed="rId5">
            <a:extLst/>
          </a:blip>
          <a:stretch>
            <a:fillRect/>
          </a:stretch>
        </p:blipFill>
        <p:spPr>
          <a:xfrm>
            <a:off x="7110100" y="2563224"/>
            <a:ext cx="1385625" cy="647233"/>
          </a:xfrm>
          <a:prstGeom prst="rect">
            <a:avLst/>
          </a:prstGeom>
          <a:ln w="12700">
            <a:miter lim="400000"/>
          </a:ln>
        </p:spPr>
      </p:pic>
      <p:pic>
        <p:nvPicPr>
          <p:cNvPr id="854" name="Picture 22" descr="Picture 22"/>
          <p:cNvPicPr>
            <a:picLocks noChangeAspect="1"/>
          </p:cNvPicPr>
          <p:nvPr/>
        </p:nvPicPr>
        <p:blipFill>
          <a:blip r:embed="rId6">
            <a:extLst/>
          </a:blip>
          <a:stretch>
            <a:fillRect/>
          </a:stretch>
        </p:blipFill>
        <p:spPr>
          <a:xfrm>
            <a:off x="7086600" y="4480659"/>
            <a:ext cx="1412816" cy="628932"/>
          </a:xfrm>
          <a:prstGeom prst="rect">
            <a:avLst/>
          </a:prstGeom>
          <a:ln w="12700">
            <a:miter lim="400000"/>
          </a:ln>
        </p:spPr>
      </p:pic>
      <p:pic>
        <p:nvPicPr>
          <p:cNvPr id="855" name="Picture 23" descr="Picture 23"/>
          <p:cNvPicPr>
            <a:picLocks noChangeAspect="1"/>
          </p:cNvPicPr>
          <p:nvPr/>
        </p:nvPicPr>
        <p:blipFill>
          <a:blip r:embed="rId5">
            <a:extLst/>
          </a:blip>
          <a:stretch>
            <a:fillRect/>
          </a:stretch>
        </p:blipFill>
        <p:spPr>
          <a:xfrm flipH="1">
            <a:off x="3789059" y="2563224"/>
            <a:ext cx="1385625" cy="647233"/>
          </a:xfrm>
          <a:prstGeom prst="rect">
            <a:avLst/>
          </a:prstGeom>
          <a:ln w="12700">
            <a:miter lim="400000"/>
          </a:ln>
        </p:spPr>
      </p:pic>
      <p:pic>
        <p:nvPicPr>
          <p:cNvPr id="856" name="Picture 24" descr="Picture 24"/>
          <p:cNvPicPr>
            <a:picLocks noChangeAspect="1"/>
          </p:cNvPicPr>
          <p:nvPr/>
        </p:nvPicPr>
        <p:blipFill>
          <a:blip r:embed="rId6">
            <a:extLst/>
          </a:blip>
          <a:stretch>
            <a:fillRect/>
          </a:stretch>
        </p:blipFill>
        <p:spPr>
          <a:xfrm flipH="1">
            <a:off x="3775462" y="4480659"/>
            <a:ext cx="1412817" cy="628932"/>
          </a:xfrm>
          <a:prstGeom prst="rect">
            <a:avLst/>
          </a:prstGeom>
          <a:ln w="12700">
            <a:miter lim="400000"/>
          </a:ln>
        </p:spPr>
      </p:pic>
      <p:pic>
        <p:nvPicPr>
          <p:cNvPr id="857" name="Picture 34" descr="Picture 34"/>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858" name="TextBox 35"/>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pic>
        <p:nvPicPr>
          <p:cNvPr id="859" name="Picture 4" descr="Picture 4"/>
          <p:cNvPicPr>
            <a:picLocks noChangeAspect="1"/>
          </p:cNvPicPr>
          <p:nvPr/>
        </p:nvPicPr>
        <p:blipFill>
          <a:blip r:embed="rId7">
            <a:extLst/>
          </a:blip>
          <a:stretch>
            <a:fillRect/>
          </a:stretch>
        </p:blipFill>
        <p:spPr>
          <a:xfrm>
            <a:off x="1647785" y="2049713"/>
            <a:ext cx="1868295" cy="1445768"/>
          </a:xfrm>
          <a:prstGeom prst="rect">
            <a:avLst/>
          </a:prstGeom>
          <a:ln w="12700">
            <a:miter lim="400000"/>
          </a:ln>
        </p:spPr>
      </p:pic>
      <p:sp>
        <p:nvSpPr>
          <p:cNvPr id="860" name="Text Placeholder 5"/>
          <p:cNvSpPr/>
          <p:nvPr>
            <p:ph type="body" sz="quarter" idx="21" hasCustomPrompt="1"/>
          </p:nvPr>
        </p:nvSpPr>
        <p:spPr>
          <a:xfrm>
            <a:off x="1618891" y="2304725"/>
            <a:ext cx="1928831" cy="686338"/>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61" name="Picture 4" descr="Picture 4"/>
          <p:cNvPicPr>
            <a:picLocks noChangeAspect="1"/>
          </p:cNvPicPr>
          <p:nvPr/>
        </p:nvPicPr>
        <p:blipFill>
          <a:blip r:embed="rId7">
            <a:extLst/>
          </a:blip>
          <a:stretch>
            <a:fillRect/>
          </a:stretch>
        </p:blipFill>
        <p:spPr>
          <a:xfrm>
            <a:off x="1647785" y="4459366"/>
            <a:ext cx="1868295" cy="1445768"/>
          </a:xfrm>
          <a:prstGeom prst="rect">
            <a:avLst/>
          </a:prstGeom>
          <a:ln w="12700">
            <a:miter lim="400000"/>
          </a:ln>
        </p:spPr>
      </p:pic>
      <p:sp>
        <p:nvSpPr>
          <p:cNvPr id="862" name="Text Placeholder 5"/>
          <p:cNvSpPr/>
          <p:nvPr>
            <p:ph type="body" sz="quarter" idx="22" hasCustomPrompt="1"/>
          </p:nvPr>
        </p:nvSpPr>
        <p:spPr>
          <a:xfrm>
            <a:off x="1618891" y="4714378"/>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63" name="Picture 4" descr="Picture 4"/>
          <p:cNvPicPr>
            <a:picLocks noChangeAspect="1"/>
          </p:cNvPicPr>
          <p:nvPr/>
        </p:nvPicPr>
        <p:blipFill>
          <a:blip r:embed="rId7">
            <a:extLst/>
          </a:blip>
          <a:stretch>
            <a:fillRect/>
          </a:stretch>
        </p:blipFill>
        <p:spPr>
          <a:xfrm>
            <a:off x="8794212" y="2049713"/>
            <a:ext cx="1868296" cy="1445768"/>
          </a:xfrm>
          <a:prstGeom prst="rect">
            <a:avLst/>
          </a:prstGeom>
          <a:ln w="12700">
            <a:miter lim="400000"/>
          </a:ln>
        </p:spPr>
      </p:pic>
      <p:sp>
        <p:nvSpPr>
          <p:cNvPr id="864" name="Text Placeholder 5"/>
          <p:cNvSpPr/>
          <p:nvPr>
            <p:ph type="body" sz="quarter" idx="23" hasCustomPrompt="1"/>
          </p:nvPr>
        </p:nvSpPr>
        <p:spPr>
          <a:xfrm>
            <a:off x="8765320" y="2304725"/>
            <a:ext cx="1928830" cy="686338"/>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65" name="Picture 4" descr="Picture 4"/>
          <p:cNvPicPr>
            <a:picLocks noChangeAspect="1"/>
          </p:cNvPicPr>
          <p:nvPr/>
        </p:nvPicPr>
        <p:blipFill>
          <a:blip r:embed="rId7">
            <a:extLst/>
          </a:blip>
          <a:stretch>
            <a:fillRect/>
          </a:stretch>
        </p:blipFill>
        <p:spPr>
          <a:xfrm>
            <a:off x="8794212" y="4459366"/>
            <a:ext cx="1868296" cy="1445768"/>
          </a:xfrm>
          <a:prstGeom prst="rect">
            <a:avLst/>
          </a:prstGeom>
          <a:ln w="12700">
            <a:miter lim="400000"/>
          </a:ln>
        </p:spPr>
      </p:pic>
      <p:sp>
        <p:nvSpPr>
          <p:cNvPr id="866" name="Text Placeholder 5"/>
          <p:cNvSpPr/>
          <p:nvPr>
            <p:ph type="body" sz="quarter" idx="24" hasCustomPrompt="1"/>
          </p:nvPr>
        </p:nvSpPr>
        <p:spPr>
          <a:xfrm>
            <a:off x="8765320" y="4714378"/>
            <a:ext cx="1928830"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pic>
        <p:nvPicPr>
          <p:cNvPr id="867" name="Picture 4" descr="Picture 4"/>
          <p:cNvPicPr>
            <a:picLocks noChangeAspect="1"/>
          </p:cNvPicPr>
          <p:nvPr/>
        </p:nvPicPr>
        <p:blipFill>
          <a:blip r:embed="rId7">
            <a:extLst/>
          </a:blip>
          <a:stretch>
            <a:fillRect/>
          </a:stretch>
        </p:blipFill>
        <p:spPr>
          <a:xfrm>
            <a:off x="5204019" y="837399"/>
            <a:ext cx="1868296" cy="1445768"/>
          </a:xfrm>
          <a:prstGeom prst="rect">
            <a:avLst/>
          </a:prstGeom>
          <a:ln w="12700">
            <a:miter lim="400000"/>
          </a:ln>
        </p:spPr>
      </p:pic>
      <p:sp>
        <p:nvSpPr>
          <p:cNvPr id="868" name="Text Placeholder 5"/>
          <p:cNvSpPr/>
          <p:nvPr>
            <p:ph type="body" sz="quarter" idx="25" hasCustomPrompt="1"/>
          </p:nvPr>
        </p:nvSpPr>
        <p:spPr>
          <a:xfrm>
            <a:off x="5175125" y="1092412"/>
            <a:ext cx="1928831" cy="686337"/>
          </a:xfrm>
          <a:prstGeom prst="rect">
            <a:avLst/>
          </a:prstGeom>
        </p:spPr>
        <p:txBody>
          <a:bodyPr anchor="ctr">
            <a:normAutofit fontScale="100000" lnSpcReduction="0"/>
          </a:bodyPr>
          <a:lstStyle>
            <a:lvl1pPr marL="0" indent="0" algn="ctr">
              <a:buSzTx/>
              <a:buFontTx/>
              <a:buNone/>
              <a:defRPr sz="2000">
                <a:latin typeface="Poppins Light"/>
                <a:ea typeface="Poppins Light"/>
                <a:cs typeface="Poppins Light"/>
                <a:sym typeface="Poppins Light"/>
              </a:defRPr>
            </a:lvl1pPr>
          </a:lstStyle>
          <a:p>
            <a:pPr/>
            <a:r>
              <a:t>Point</a:t>
            </a:r>
          </a:p>
        </p:txBody>
      </p:sp>
    </p:spTree>
  </p:cSld>
  <p:clrMapOvr>
    <a:masterClrMapping/>
  </p:clrMapOvr>
  <p:transition xmlns:p14="http://schemas.microsoft.com/office/powerpoint/2010/main" spd="med" advClick="1"/>
</p:sldLayout>
</file>

<file path=ppt/slideLayouts/slideLayout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8_Custom Layout">
    <p:bg>
      <p:bgPr>
        <a:solidFill>
          <a:srgbClr val="FFFFFF"/>
        </a:solidFill>
      </p:bgPr>
    </p:bg>
    <p:spTree>
      <p:nvGrpSpPr>
        <p:cNvPr id="1" name=""/>
        <p:cNvGrpSpPr/>
        <p:nvPr/>
      </p:nvGrpSpPr>
      <p:grpSpPr>
        <a:xfrm>
          <a:off x="0" y="0"/>
          <a:ext cx="0" cy="0"/>
          <a:chOff x="0" y="0"/>
          <a:chExt cx="0" cy="0"/>
        </a:xfrm>
      </p:grpSpPr>
      <p:pic>
        <p:nvPicPr>
          <p:cNvPr id="87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876"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877" name="Picture 18" descr="Picture 18"/>
          <p:cNvPicPr>
            <a:picLocks noChangeAspect="1"/>
          </p:cNvPicPr>
          <p:nvPr/>
        </p:nvPicPr>
        <p:blipFill>
          <a:blip r:embed="rId3">
            <a:extLst/>
          </a:blip>
          <a:srcRect l="17736" t="23089" r="18071" b="24349"/>
          <a:stretch>
            <a:fillRect/>
          </a:stretch>
        </p:blipFill>
        <p:spPr>
          <a:xfrm>
            <a:off x="909659" y="1493459"/>
            <a:ext cx="1955389" cy="1314493"/>
          </a:xfrm>
          <a:prstGeom prst="rect">
            <a:avLst/>
          </a:prstGeom>
          <a:ln w="12700">
            <a:miter lim="400000"/>
          </a:ln>
        </p:spPr>
      </p:pic>
      <p:pic>
        <p:nvPicPr>
          <p:cNvPr id="878" name="Picture 17" descr="Picture 17"/>
          <p:cNvPicPr>
            <a:picLocks noChangeAspect="1"/>
          </p:cNvPicPr>
          <p:nvPr/>
        </p:nvPicPr>
        <p:blipFill>
          <a:blip r:embed="rId3">
            <a:extLst/>
          </a:blip>
          <a:srcRect l="17736" t="23089" r="18071" b="24349"/>
          <a:stretch>
            <a:fillRect/>
          </a:stretch>
        </p:blipFill>
        <p:spPr>
          <a:xfrm>
            <a:off x="2546255" y="4849586"/>
            <a:ext cx="1955389" cy="1314492"/>
          </a:xfrm>
          <a:prstGeom prst="rect">
            <a:avLst/>
          </a:prstGeom>
          <a:ln w="12700">
            <a:miter lim="400000"/>
          </a:ln>
        </p:spPr>
      </p:pic>
      <p:pic>
        <p:nvPicPr>
          <p:cNvPr id="879" name="Picture 16" descr="Picture 16"/>
          <p:cNvPicPr>
            <a:picLocks noChangeAspect="1"/>
          </p:cNvPicPr>
          <p:nvPr/>
        </p:nvPicPr>
        <p:blipFill>
          <a:blip r:embed="rId3">
            <a:extLst/>
          </a:blip>
          <a:srcRect l="17736" t="23089" r="18071" b="24349"/>
          <a:stretch>
            <a:fillRect/>
          </a:stretch>
        </p:blipFill>
        <p:spPr>
          <a:xfrm>
            <a:off x="7773361" y="4849586"/>
            <a:ext cx="1955389" cy="1314492"/>
          </a:xfrm>
          <a:prstGeom prst="rect">
            <a:avLst/>
          </a:prstGeom>
          <a:ln w="12700">
            <a:miter lim="400000"/>
          </a:ln>
        </p:spPr>
      </p:pic>
      <p:pic>
        <p:nvPicPr>
          <p:cNvPr id="880" name="Picture 15" descr="Picture 15"/>
          <p:cNvPicPr>
            <a:picLocks noChangeAspect="1"/>
          </p:cNvPicPr>
          <p:nvPr/>
        </p:nvPicPr>
        <p:blipFill>
          <a:blip r:embed="rId3">
            <a:extLst/>
          </a:blip>
          <a:srcRect l="17736" t="23089" r="18071" b="24349"/>
          <a:stretch>
            <a:fillRect/>
          </a:stretch>
        </p:blipFill>
        <p:spPr>
          <a:xfrm>
            <a:off x="9182183" y="1493460"/>
            <a:ext cx="1955389" cy="1314493"/>
          </a:xfrm>
          <a:prstGeom prst="rect">
            <a:avLst/>
          </a:prstGeom>
          <a:ln w="12700">
            <a:miter lim="400000"/>
          </a:ln>
        </p:spPr>
      </p:pic>
      <p:pic>
        <p:nvPicPr>
          <p:cNvPr id="881" name="Picture 1" descr="Picture 1"/>
          <p:cNvPicPr>
            <a:picLocks noChangeAspect="1"/>
          </p:cNvPicPr>
          <p:nvPr/>
        </p:nvPicPr>
        <p:blipFill>
          <a:blip r:embed="rId3">
            <a:extLst/>
          </a:blip>
          <a:srcRect l="17736" t="23089" r="18071" b="24349"/>
          <a:stretch>
            <a:fillRect/>
          </a:stretch>
        </p:blipFill>
        <p:spPr>
          <a:xfrm>
            <a:off x="5036646" y="178969"/>
            <a:ext cx="1955389" cy="1314493"/>
          </a:xfrm>
          <a:prstGeom prst="rect">
            <a:avLst/>
          </a:prstGeom>
          <a:ln w="12700">
            <a:miter lim="400000"/>
          </a:ln>
        </p:spPr>
      </p:pic>
      <p:sp>
        <p:nvSpPr>
          <p:cNvPr id="882" name="Body Level One…"/>
          <p:cNvSpPr txBox="1"/>
          <p:nvPr>
            <p:ph type="body" sz="quarter" idx="1" hasCustomPrompt="1"/>
          </p:nvPr>
        </p:nvSpPr>
        <p:spPr>
          <a:xfrm>
            <a:off x="4932948" y="2897022"/>
            <a:ext cx="2334127" cy="1063956"/>
          </a:xfrm>
          <a:prstGeom prst="rect">
            <a:avLst/>
          </a:prstGeom>
        </p:spPr>
        <p:txBody>
          <a:bodyPr anchor="ctr">
            <a:normAutofit fontScale="100000" lnSpcReduction="0"/>
          </a:bodyPr>
          <a:lstStyle>
            <a:lvl1pPr marL="0" indent="0" algn="ctr">
              <a:buSzTx/>
              <a:buFontTx/>
              <a:buNone/>
              <a:defRPr cap="all" sz="3200">
                <a:latin typeface="Gobold"/>
                <a:ea typeface="Gobold"/>
                <a:cs typeface="Gobold"/>
                <a:sym typeface="Gobold"/>
              </a:defRPr>
            </a:lvl1pPr>
            <a:lvl2pPr marL="762000" indent="-304800" algn="ctr">
              <a:buFontTx/>
              <a:defRPr cap="all" sz="3200">
                <a:latin typeface="Gobold"/>
                <a:ea typeface="Gobold"/>
                <a:cs typeface="Gobold"/>
                <a:sym typeface="Gobold"/>
              </a:defRPr>
            </a:lvl2pPr>
            <a:lvl3pPr marL="1280160" indent="-365760" algn="ctr">
              <a:buFontTx/>
              <a:defRPr cap="all" sz="3200">
                <a:latin typeface="Gobold"/>
                <a:ea typeface="Gobold"/>
                <a:cs typeface="Gobold"/>
                <a:sym typeface="Gobold"/>
              </a:defRPr>
            </a:lvl3pPr>
            <a:lvl4pPr marL="1778000" indent="-406400" algn="ctr">
              <a:buFontTx/>
              <a:defRPr cap="all" sz="3200">
                <a:latin typeface="Gobold"/>
                <a:ea typeface="Gobold"/>
                <a:cs typeface="Gobold"/>
                <a:sym typeface="Gobold"/>
              </a:defRPr>
            </a:lvl4pPr>
            <a:lvl5pPr marL="2235200" indent="-406400" algn="ctr">
              <a:buFontTx/>
              <a:defRPr cap="all" sz="3200">
                <a:latin typeface="Gobold"/>
                <a:ea typeface="Gobold"/>
                <a:cs typeface="Gobold"/>
                <a:sym typeface="Gobold"/>
              </a:defRPr>
            </a:lvl5pPr>
          </a:lstStyle>
          <a:p>
            <a:pPr/>
            <a:r>
              <a:t>main point</a:t>
            </a:r>
          </a:p>
          <a:p>
            <a:pPr lvl="1"/>
            <a:r>
              <a:t/>
            </a:r>
          </a:p>
          <a:p>
            <a:pPr lvl="2"/>
            <a:r>
              <a:t/>
            </a:r>
          </a:p>
          <a:p>
            <a:pPr lvl="3"/>
            <a:r>
              <a:t/>
            </a:r>
          </a:p>
          <a:p>
            <a:pPr lvl="4"/>
            <a:r>
              <a:t/>
            </a:r>
          </a:p>
        </p:txBody>
      </p:sp>
      <p:sp>
        <p:nvSpPr>
          <p:cNvPr id="883" name="Text Placeholder 5"/>
          <p:cNvSpPr/>
          <p:nvPr>
            <p:ph type="body" sz="quarter" idx="21" hasCustomPrompt="1"/>
          </p:nvPr>
        </p:nvSpPr>
        <p:spPr>
          <a:xfrm>
            <a:off x="5085310" y="419100"/>
            <a:ext cx="2021379" cy="596063"/>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884" name="Text Placeholder 5"/>
          <p:cNvSpPr/>
          <p:nvPr>
            <p:ph type="body" sz="quarter" idx="22" hasCustomPrompt="1"/>
          </p:nvPr>
        </p:nvSpPr>
        <p:spPr>
          <a:xfrm>
            <a:off x="2495157" y="5120497"/>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885" name="Text Placeholder 5"/>
          <p:cNvSpPr/>
          <p:nvPr>
            <p:ph type="body" sz="quarter" idx="23" hasCustomPrompt="1"/>
          </p:nvPr>
        </p:nvSpPr>
        <p:spPr>
          <a:xfrm>
            <a:off x="9095023" y="177670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886" name="Text Placeholder 5"/>
          <p:cNvSpPr/>
          <p:nvPr>
            <p:ph type="body" sz="quarter" idx="24" hasCustomPrompt="1"/>
          </p:nvPr>
        </p:nvSpPr>
        <p:spPr>
          <a:xfrm>
            <a:off x="7712036" y="512092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887" name="Text Placeholder 5"/>
          <p:cNvSpPr/>
          <p:nvPr>
            <p:ph type="body" sz="quarter" idx="25" hasCustomPrompt="1"/>
          </p:nvPr>
        </p:nvSpPr>
        <p:spPr>
          <a:xfrm>
            <a:off x="850119" y="1776703"/>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888" name="Straight Arrow Connector 9"/>
          <p:cNvSpPr/>
          <p:nvPr/>
        </p:nvSpPr>
        <p:spPr>
          <a:xfrm flipV="1">
            <a:off x="6100010" y="1295400"/>
            <a:ext cx="1" cy="1601623"/>
          </a:xfrm>
          <a:prstGeom prst="line">
            <a:avLst/>
          </a:prstGeom>
          <a:ln w="6350">
            <a:solidFill>
              <a:srgbClr val="000000"/>
            </a:solidFill>
            <a:miter/>
            <a:tailEnd type="triangle"/>
          </a:ln>
        </p:spPr>
        <p:txBody>
          <a:bodyPr lIns="45719" rIns="45719"/>
          <a:lstStyle/>
          <a:p>
            <a:pPr/>
          </a:p>
        </p:txBody>
      </p:sp>
      <p:sp>
        <p:nvSpPr>
          <p:cNvPr id="889" name="Straight Arrow Connector 10"/>
          <p:cNvSpPr/>
          <p:nvPr/>
        </p:nvSpPr>
        <p:spPr>
          <a:xfrm flipH="1">
            <a:off x="4821621" y="3955024"/>
            <a:ext cx="1026844" cy="1469103"/>
          </a:xfrm>
          <a:prstGeom prst="line">
            <a:avLst/>
          </a:prstGeom>
          <a:ln w="6350">
            <a:solidFill>
              <a:srgbClr val="000000"/>
            </a:solidFill>
            <a:miter/>
            <a:tailEnd type="triangle"/>
          </a:ln>
        </p:spPr>
        <p:txBody>
          <a:bodyPr lIns="45719" rIns="45719"/>
          <a:lstStyle/>
          <a:p>
            <a:pPr/>
          </a:p>
        </p:txBody>
      </p:sp>
      <p:sp>
        <p:nvSpPr>
          <p:cNvPr id="890" name="Connector: Elbow 11"/>
          <p:cNvSpPr/>
          <p:nvPr/>
        </p:nvSpPr>
        <p:spPr>
          <a:xfrm flipV="1">
            <a:off x="7276599" y="2494451"/>
            <a:ext cx="1734052" cy="934550"/>
          </a:xfrm>
          <a:prstGeom prst="line">
            <a:avLst/>
          </a:prstGeom>
          <a:ln w="6350">
            <a:solidFill>
              <a:srgbClr val="000000"/>
            </a:solidFill>
            <a:miter/>
            <a:tailEnd type="triangle"/>
          </a:ln>
        </p:spPr>
        <p:txBody>
          <a:bodyPr lIns="45719" rIns="45719"/>
          <a:lstStyle/>
          <a:p>
            <a:pPr/>
          </a:p>
        </p:txBody>
      </p:sp>
      <p:sp>
        <p:nvSpPr>
          <p:cNvPr id="891" name="Connector: Elbow 12"/>
          <p:cNvSpPr/>
          <p:nvPr/>
        </p:nvSpPr>
        <p:spPr>
          <a:xfrm>
            <a:off x="6385481" y="3957600"/>
            <a:ext cx="1078129" cy="1473033"/>
          </a:xfrm>
          <a:prstGeom prst="line">
            <a:avLst/>
          </a:prstGeom>
          <a:ln w="6350">
            <a:solidFill>
              <a:srgbClr val="000000"/>
            </a:solidFill>
            <a:miter/>
            <a:tailEnd type="triangle"/>
          </a:ln>
        </p:spPr>
        <p:txBody>
          <a:bodyPr lIns="45719" rIns="45719"/>
          <a:lstStyle/>
          <a:p>
            <a:pPr/>
          </a:p>
        </p:txBody>
      </p:sp>
      <p:sp>
        <p:nvSpPr>
          <p:cNvPr id="892" name="Connector: Elbow 14"/>
          <p:cNvSpPr/>
          <p:nvPr/>
        </p:nvSpPr>
        <p:spPr>
          <a:xfrm flipH="1" flipV="1">
            <a:off x="3276600" y="2581275"/>
            <a:ext cx="1656349" cy="841284"/>
          </a:xfrm>
          <a:prstGeom prst="line">
            <a:avLst/>
          </a:prstGeom>
          <a:ln w="6350">
            <a:solidFill>
              <a:srgbClr val="000000"/>
            </a:solidFill>
            <a:miter/>
            <a:tailEnd type="triangle"/>
          </a:ln>
        </p:spPr>
        <p:txBody>
          <a:bodyPr lIns="45719" rIns="45719"/>
          <a:lstStyle/>
          <a:p>
            <a:pPr/>
          </a:p>
        </p:txBody>
      </p:sp>
    </p:spTree>
  </p:cSld>
  <p:clrMapOvr>
    <a:masterClrMapping/>
  </p:clrMapOvr>
  <p:transition xmlns:p14="http://schemas.microsoft.com/office/powerpoint/2010/main" spd="med" advClick="1"/>
</p:sldLayout>
</file>

<file path=ppt/slideLayouts/slideLayout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5_Custom Layout">
    <p:bg>
      <p:bgPr>
        <a:solidFill>
          <a:srgbClr val="FFFFFF"/>
        </a:solidFill>
      </p:bgPr>
    </p:bg>
    <p:spTree>
      <p:nvGrpSpPr>
        <p:cNvPr id="1" name=""/>
        <p:cNvGrpSpPr/>
        <p:nvPr/>
      </p:nvGrpSpPr>
      <p:grpSpPr>
        <a:xfrm>
          <a:off x="0" y="0"/>
          <a:ext cx="0" cy="0"/>
          <a:chOff x="0" y="0"/>
          <a:chExt cx="0" cy="0"/>
        </a:xfrm>
      </p:grpSpPr>
      <p:pic>
        <p:nvPicPr>
          <p:cNvPr id="89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00"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901" name="Body Level One…"/>
          <p:cNvSpPr txBox="1"/>
          <p:nvPr>
            <p:ph type="body" sz="quarter" idx="1" hasCustomPrompt="1"/>
          </p:nvPr>
        </p:nvSpPr>
        <p:spPr>
          <a:xfrm>
            <a:off x="4308161" y="1128978"/>
            <a:ext cx="3575678" cy="1063957"/>
          </a:xfrm>
          <a:prstGeom prst="rect">
            <a:avLst/>
          </a:prstGeom>
        </p:spPr>
        <p:txBody>
          <a:bodyPr anchor="ctr">
            <a:normAutofit fontScale="100000" lnSpcReduction="0"/>
          </a:bodyPr>
          <a:lstStyle>
            <a:lvl1pPr marL="0" indent="0" algn="ctr">
              <a:buSzTx/>
              <a:buFontTx/>
              <a:buNone/>
              <a:defRPr cap="all" sz="3200">
                <a:latin typeface="Gobold"/>
                <a:ea typeface="Gobold"/>
                <a:cs typeface="Gobold"/>
                <a:sym typeface="Gobold"/>
              </a:defRPr>
            </a:lvl1pPr>
            <a:lvl2pPr marL="762000" indent="-304800" algn="ctr">
              <a:buFontTx/>
              <a:defRPr cap="all" sz="3200">
                <a:latin typeface="Gobold"/>
                <a:ea typeface="Gobold"/>
                <a:cs typeface="Gobold"/>
                <a:sym typeface="Gobold"/>
              </a:defRPr>
            </a:lvl2pPr>
            <a:lvl3pPr marL="1280160" indent="-365760" algn="ctr">
              <a:buFontTx/>
              <a:defRPr cap="all" sz="3200">
                <a:latin typeface="Gobold"/>
                <a:ea typeface="Gobold"/>
                <a:cs typeface="Gobold"/>
                <a:sym typeface="Gobold"/>
              </a:defRPr>
            </a:lvl3pPr>
            <a:lvl4pPr marL="1778000" indent="-406400" algn="ctr">
              <a:buFontTx/>
              <a:defRPr cap="all" sz="3200">
                <a:latin typeface="Gobold"/>
                <a:ea typeface="Gobold"/>
                <a:cs typeface="Gobold"/>
                <a:sym typeface="Gobold"/>
              </a:defRPr>
            </a:lvl4pPr>
            <a:lvl5pPr marL="2235200" indent="-406400" algn="ctr">
              <a:buFontTx/>
              <a:defRPr cap="all" sz="3200">
                <a:latin typeface="Gobold"/>
                <a:ea typeface="Gobold"/>
                <a:cs typeface="Gobold"/>
                <a:sym typeface="Gobold"/>
              </a:defRPr>
            </a:lvl5pPr>
          </a:lstStyle>
          <a:p>
            <a:pPr/>
            <a:r>
              <a:t>main point</a:t>
            </a:r>
          </a:p>
          <a:p>
            <a:pPr lvl="1"/>
            <a:r>
              <a:t/>
            </a:r>
          </a:p>
          <a:p>
            <a:pPr lvl="2"/>
            <a:r>
              <a:t/>
            </a:r>
          </a:p>
          <a:p>
            <a:pPr lvl="3"/>
            <a:r>
              <a:t/>
            </a:r>
          </a:p>
          <a:p>
            <a:pPr lvl="4"/>
            <a:r>
              <a:t/>
            </a:r>
          </a:p>
        </p:txBody>
      </p:sp>
      <p:sp>
        <p:nvSpPr>
          <p:cNvPr id="902" name="Text Placeholder 5"/>
          <p:cNvSpPr/>
          <p:nvPr>
            <p:ph type="body" sz="quarter" idx="21" hasCustomPrompt="1"/>
          </p:nvPr>
        </p:nvSpPr>
        <p:spPr>
          <a:xfrm>
            <a:off x="6365402" y="3428998"/>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03" name="Text Placeholder 5"/>
          <p:cNvSpPr/>
          <p:nvPr>
            <p:ph type="body" sz="quarter" idx="22" hasCustomPrompt="1"/>
          </p:nvPr>
        </p:nvSpPr>
        <p:spPr>
          <a:xfrm>
            <a:off x="9128951" y="3428998"/>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04" name="Text Placeholder 5"/>
          <p:cNvSpPr/>
          <p:nvPr>
            <p:ph type="body" sz="quarter" idx="23" hasCustomPrompt="1"/>
          </p:nvPr>
        </p:nvSpPr>
        <p:spPr>
          <a:xfrm>
            <a:off x="838303" y="3419469"/>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05" name="Straight Arrow Connector 10"/>
          <p:cNvSpPr/>
          <p:nvPr/>
        </p:nvSpPr>
        <p:spPr>
          <a:xfrm>
            <a:off x="7404420" y="2206788"/>
            <a:ext cx="1" cy="1222211"/>
          </a:xfrm>
          <a:prstGeom prst="line">
            <a:avLst/>
          </a:prstGeom>
          <a:ln w="6350">
            <a:solidFill>
              <a:srgbClr val="000000"/>
            </a:solidFill>
            <a:miter/>
            <a:tailEnd type="triangle"/>
          </a:ln>
        </p:spPr>
        <p:txBody>
          <a:bodyPr lIns="45719" rIns="45719"/>
          <a:lstStyle/>
          <a:p>
            <a:pPr/>
          </a:p>
        </p:txBody>
      </p:sp>
      <p:sp>
        <p:nvSpPr>
          <p:cNvPr id="906" name="Connector: Elbow 12"/>
          <p:cNvSpPr/>
          <p:nvPr/>
        </p:nvSpPr>
        <p:spPr>
          <a:xfrm>
            <a:off x="7899111" y="1660956"/>
            <a:ext cx="2268859" cy="17680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path>
            </a:pathLst>
          </a:custGeom>
          <a:ln w="6350">
            <a:solidFill>
              <a:srgbClr val="000000"/>
            </a:solidFill>
            <a:miter/>
            <a:tailEnd type="triangle"/>
          </a:ln>
        </p:spPr>
        <p:txBody>
          <a:bodyPr lIns="45719" rIns="45719" anchor="ctr"/>
          <a:lstStyle/>
          <a:p>
            <a:pPr/>
          </a:p>
        </p:txBody>
      </p:sp>
      <p:sp>
        <p:nvSpPr>
          <p:cNvPr id="907" name="Text Placeholder 5"/>
          <p:cNvSpPr/>
          <p:nvPr>
            <p:ph type="body" sz="quarter" idx="24" hasCustomPrompt="1"/>
          </p:nvPr>
        </p:nvSpPr>
        <p:spPr>
          <a:xfrm>
            <a:off x="3601853" y="3428998"/>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08" name="Straight Arrow Connector 18"/>
          <p:cNvSpPr/>
          <p:nvPr/>
        </p:nvSpPr>
        <p:spPr>
          <a:xfrm>
            <a:off x="4640872" y="2206788"/>
            <a:ext cx="1" cy="1222211"/>
          </a:xfrm>
          <a:prstGeom prst="line">
            <a:avLst/>
          </a:prstGeom>
          <a:ln w="6350">
            <a:solidFill>
              <a:srgbClr val="000000"/>
            </a:solidFill>
            <a:miter/>
            <a:tailEnd type="triangle"/>
          </a:ln>
        </p:spPr>
        <p:txBody>
          <a:bodyPr lIns="45719" rIns="45719"/>
          <a:lstStyle/>
          <a:p>
            <a:pPr/>
          </a:p>
        </p:txBody>
      </p:sp>
      <p:sp>
        <p:nvSpPr>
          <p:cNvPr id="909" name="Connector: Elbow 23"/>
          <p:cNvSpPr/>
          <p:nvPr/>
        </p:nvSpPr>
        <p:spPr>
          <a:xfrm flipV="1" rot="10800000">
            <a:off x="1877323" y="1660956"/>
            <a:ext cx="2430839" cy="17585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path>
            </a:pathLst>
          </a:custGeom>
          <a:ln w="6350">
            <a:solidFill>
              <a:srgbClr val="000000"/>
            </a:solidFill>
            <a:miter/>
            <a:tailEnd type="triangle"/>
          </a:ln>
        </p:spPr>
        <p:txBody>
          <a:bodyPr lIns="45719" rIns="45719" anchor="ctr"/>
          <a:lstStyle/>
          <a:p>
            <a:pPr/>
          </a:p>
        </p:txBody>
      </p:sp>
    </p:spTree>
  </p:cSld>
  <p:clrMapOvr>
    <a:masterClrMapping/>
  </p:clrMapOvr>
  <p:transition xmlns:p14="http://schemas.microsoft.com/office/powerpoint/2010/main" spd="med" advClick="1"/>
</p:sldLayout>
</file>

<file path=ppt/slideLayouts/slideLayout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6_Custom Layout">
    <p:bg>
      <p:bgPr>
        <a:solidFill>
          <a:srgbClr val="FFFFFF"/>
        </a:solidFill>
      </p:bgPr>
    </p:bg>
    <p:spTree>
      <p:nvGrpSpPr>
        <p:cNvPr id="1" name=""/>
        <p:cNvGrpSpPr/>
        <p:nvPr/>
      </p:nvGrpSpPr>
      <p:grpSpPr>
        <a:xfrm>
          <a:off x="0" y="0"/>
          <a:ext cx="0" cy="0"/>
          <a:chOff x="0" y="0"/>
          <a:chExt cx="0" cy="0"/>
        </a:xfrm>
      </p:grpSpPr>
      <p:pic>
        <p:nvPicPr>
          <p:cNvPr id="916"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17"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918" name="Picture 3" descr="Picture 3"/>
          <p:cNvPicPr>
            <a:picLocks noChangeAspect="1"/>
          </p:cNvPicPr>
          <p:nvPr/>
        </p:nvPicPr>
        <p:blipFill>
          <a:blip r:embed="rId3">
            <a:extLst/>
          </a:blip>
          <a:srcRect l="17736" t="23089" r="18071" b="24349"/>
          <a:stretch>
            <a:fillRect/>
          </a:stretch>
        </p:blipFill>
        <p:spPr>
          <a:xfrm>
            <a:off x="3663177" y="3225776"/>
            <a:ext cx="1955389" cy="1314492"/>
          </a:xfrm>
          <a:prstGeom prst="rect">
            <a:avLst/>
          </a:prstGeom>
          <a:ln w="12700">
            <a:miter lim="400000"/>
          </a:ln>
        </p:spPr>
      </p:pic>
      <p:pic>
        <p:nvPicPr>
          <p:cNvPr id="919" name="Picture 5" descr="Picture 5"/>
          <p:cNvPicPr>
            <a:picLocks noChangeAspect="1"/>
          </p:cNvPicPr>
          <p:nvPr/>
        </p:nvPicPr>
        <p:blipFill>
          <a:blip r:embed="rId3">
            <a:extLst/>
          </a:blip>
          <a:srcRect l="17736" t="23089" r="18071" b="24349"/>
          <a:stretch>
            <a:fillRect/>
          </a:stretch>
        </p:blipFill>
        <p:spPr>
          <a:xfrm>
            <a:off x="6426725" y="3195606"/>
            <a:ext cx="1955389" cy="1314493"/>
          </a:xfrm>
          <a:prstGeom prst="rect">
            <a:avLst/>
          </a:prstGeom>
          <a:ln w="12700">
            <a:miter lim="400000"/>
          </a:ln>
        </p:spPr>
      </p:pic>
      <p:pic>
        <p:nvPicPr>
          <p:cNvPr id="920" name="Picture 7" descr="Picture 7"/>
          <p:cNvPicPr>
            <a:picLocks noChangeAspect="1"/>
          </p:cNvPicPr>
          <p:nvPr/>
        </p:nvPicPr>
        <p:blipFill>
          <a:blip r:embed="rId3">
            <a:extLst/>
          </a:blip>
          <a:srcRect l="17736" t="23089" r="18071" b="24349"/>
          <a:stretch>
            <a:fillRect/>
          </a:stretch>
        </p:blipFill>
        <p:spPr>
          <a:xfrm>
            <a:off x="9190273" y="3225776"/>
            <a:ext cx="1955389" cy="1314492"/>
          </a:xfrm>
          <a:prstGeom prst="rect">
            <a:avLst/>
          </a:prstGeom>
          <a:ln w="12700">
            <a:miter lim="400000"/>
          </a:ln>
        </p:spPr>
      </p:pic>
      <p:pic>
        <p:nvPicPr>
          <p:cNvPr id="921" name="Picture 1" descr="Picture 1"/>
          <p:cNvPicPr>
            <a:picLocks noChangeAspect="1"/>
          </p:cNvPicPr>
          <p:nvPr/>
        </p:nvPicPr>
        <p:blipFill>
          <a:blip r:embed="rId3">
            <a:extLst/>
          </a:blip>
          <a:srcRect l="17736" t="23089" r="18071" b="24349"/>
          <a:stretch>
            <a:fillRect/>
          </a:stretch>
        </p:blipFill>
        <p:spPr>
          <a:xfrm>
            <a:off x="845525" y="3225776"/>
            <a:ext cx="1955389" cy="1314492"/>
          </a:xfrm>
          <a:prstGeom prst="rect">
            <a:avLst/>
          </a:prstGeom>
          <a:ln w="12700">
            <a:miter lim="400000"/>
          </a:ln>
        </p:spPr>
      </p:pic>
      <p:sp>
        <p:nvSpPr>
          <p:cNvPr id="922" name="Body Level One…"/>
          <p:cNvSpPr txBox="1"/>
          <p:nvPr>
            <p:ph type="body" sz="quarter" idx="1" hasCustomPrompt="1"/>
          </p:nvPr>
        </p:nvSpPr>
        <p:spPr>
          <a:xfrm>
            <a:off x="4308161" y="1128978"/>
            <a:ext cx="3575678" cy="1063957"/>
          </a:xfrm>
          <a:prstGeom prst="rect">
            <a:avLst/>
          </a:prstGeom>
        </p:spPr>
        <p:txBody>
          <a:bodyPr anchor="ctr">
            <a:normAutofit fontScale="100000" lnSpcReduction="0"/>
          </a:bodyPr>
          <a:lstStyle>
            <a:lvl1pPr marL="0" indent="0" algn="ctr">
              <a:buSzTx/>
              <a:buFontTx/>
              <a:buNone/>
              <a:defRPr cap="all" sz="3200">
                <a:latin typeface="Gobold"/>
                <a:ea typeface="Gobold"/>
                <a:cs typeface="Gobold"/>
                <a:sym typeface="Gobold"/>
              </a:defRPr>
            </a:lvl1pPr>
            <a:lvl2pPr marL="762000" indent="-304800" algn="ctr">
              <a:buFontTx/>
              <a:defRPr cap="all" sz="3200">
                <a:latin typeface="Gobold"/>
                <a:ea typeface="Gobold"/>
                <a:cs typeface="Gobold"/>
                <a:sym typeface="Gobold"/>
              </a:defRPr>
            </a:lvl2pPr>
            <a:lvl3pPr marL="1280160" indent="-365760" algn="ctr">
              <a:buFontTx/>
              <a:defRPr cap="all" sz="3200">
                <a:latin typeface="Gobold"/>
                <a:ea typeface="Gobold"/>
                <a:cs typeface="Gobold"/>
                <a:sym typeface="Gobold"/>
              </a:defRPr>
            </a:lvl3pPr>
            <a:lvl4pPr marL="1778000" indent="-406400" algn="ctr">
              <a:buFontTx/>
              <a:defRPr cap="all" sz="3200">
                <a:latin typeface="Gobold"/>
                <a:ea typeface="Gobold"/>
                <a:cs typeface="Gobold"/>
                <a:sym typeface="Gobold"/>
              </a:defRPr>
            </a:lvl4pPr>
            <a:lvl5pPr marL="2235200" indent="-406400" algn="ctr">
              <a:buFontTx/>
              <a:defRPr cap="all" sz="3200">
                <a:latin typeface="Gobold"/>
                <a:ea typeface="Gobold"/>
                <a:cs typeface="Gobold"/>
                <a:sym typeface="Gobold"/>
              </a:defRPr>
            </a:lvl5pPr>
          </a:lstStyle>
          <a:p>
            <a:pPr/>
            <a:r>
              <a:t>main point</a:t>
            </a:r>
          </a:p>
          <a:p>
            <a:pPr lvl="1"/>
            <a:r>
              <a:t/>
            </a:r>
          </a:p>
          <a:p>
            <a:pPr lvl="2"/>
            <a:r>
              <a:t/>
            </a:r>
          </a:p>
          <a:p>
            <a:pPr lvl="3"/>
            <a:r>
              <a:t/>
            </a:r>
          </a:p>
          <a:p>
            <a:pPr lvl="4"/>
            <a:r>
              <a:t/>
            </a:r>
          </a:p>
        </p:txBody>
      </p:sp>
      <p:sp>
        <p:nvSpPr>
          <p:cNvPr id="923" name="Text Placeholder 5"/>
          <p:cNvSpPr/>
          <p:nvPr>
            <p:ph type="body" sz="quarter" idx="21" hasCustomPrompt="1"/>
          </p:nvPr>
        </p:nvSpPr>
        <p:spPr>
          <a:xfrm>
            <a:off x="6365402" y="3428998"/>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24" name="Text Placeholder 5"/>
          <p:cNvSpPr/>
          <p:nvPr>
            <p:ph type="body" sz="quarter" idx="22" hasCustomPrompt="1"/>
          </p:nvPr>
        </p:nvSpPr>
        <p:spPr>
          <a:xfrm>
            <a:off x="9128951" y="3428998"/>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25" name="Text Placeholder 5"/>
          <p:cNvSpPr/>
          <p:nvPr>
            <p:ph type="body" sz="quarter" idx="23" hasCustomPrompt="1"/>
          </p:nvPr>
        </p:nvSpPr>
        <p:spPr>
          <a:xfrm>
            <a:off x="838303" y="3419469"/>
            <a:ext cx="2078040"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26" name="Straight Arrow Connector 10"/>
          <p:cNvSpPr/>
          <p:nvPr/>
        </p:nvSpPr>
        <p:spPr>
          <a:xfrm>
            <a:off x="7404420" y="2206788"/>
            <a:ext cx="1" cy="812638"/>
          </a:xfrm>
          <a:prstGeom prst="line">
            <a:avLst/>
          </a:prstGeom>
          <a:ln w="6350">
            <a:solidFill>
              <a:srgbClr val="000000"/>
            </a:solidFill>
            <a:miter/>
            <a:tailEnd type="triangle"/>
          </a:ln>
        </p:spPr>
        <p:txBody>
          <a:bodyPr lIns="45719" rIns="45719"/>
          <a:lstStyle/>
          <a:p>
            <a:pPr/>
          </a:p>
        </p:txBody>
      </p:sp>
      <p:sp>
        <p:nvSpPr>
          <p:cNvPr id="927" name="Connector: Elbow 12"/>
          <p:cNvSpPr/>
          <p:nvPr/>
        </p:nvSpPr>
        <p:spPr>
          <a:xfrm>
            <a:off x="7899111" y="1660956"/>
            <a:ext cx="2254539" cy="13584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568" y="0"/>
                </a:lnTo>
                <a:lnTo>
                  <a:pt x="21568" y="21600"/>
                </a:lnTo>
                <a:lnTo>
                  <a:pt x="21600" y="21600"/>
                </a:lnTo>
              </a:path>
            </a:pathLst>
          </a:custGeom>
          <a:ln w="6350">
            <a:solidFill>
              <a:srgbClr val="000000"/>
            </a:solidFill>
            <a:miter/>
            <a:tailEnd type="triangle"/>
          </a:ln>
        </p:spPr>
        <p:txBody>
          <a:bodyPr lIns="45719" rIns="45719" anchor="ctr"/>
          <a:lstStyle/>
          <a:p>
            <a:pPr/>
          </a:p>
        </p:txBody>
      </p:sp>
      <p:sp>
        <p:nvSpPr>
          <p:cNvPr id="928" name="Text Placeholder 5"/>
          <p:cNvSpPr/>
          <p:nvPr>
            <p:ph type="body" sz="quarter" idx="24" hasCustomPrompt="1"/>
          </p:nvPr>
        </p:nvSpPr>
        <p:spPr>
          <a:xfrm>
            <a:off x="3601853" y="3428998"/>
            <a:ext cx="2078039" cy="606426"/>
          </a:xfrm>
          <a:prstGeom prst="rect">
            <a:avLst/>
          </a:prstGeom>
        </p:spPr>
        <p:txBody>
          <a:bodyPr anchor="ct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Point</a:t>
            </a:r>
          </a:p>
        </p:txBody>
      </p:sp>
      <p:sp>
        <p:nvSpPr>
          <p:cNvPr id="929" name="Straight Arrow Connector 18"/>
          <p:cNvSpPr/>
          <p:nvPr/>
        </p:nvSpPr>
        <p:spPr>
          <a:xfrm>
            <a:off x="4640872" y="2206788"/>
            <a:ext cx="1" cy="812638"/>
          </a:xfrm>
          <a:prstGeom prst="line">
            <a:avLst/>
          </a:prstGeom>
          <a:ln w="6350">
            <a:solidFill>
              <a:srgbClr val="000000"/>
            </a:solidFill>
            <a:miter/>
            <a:tailEnd type="triangle"/>
          </a:ln>
        </p:spPr>
        <p:txBody>
          <a:bodyPr lIns="45719" rIns="45719"/>
          <a:lstStyle/>
          <a:p>
            <a:pPr/>
          </a:p>
        </p:txBody>
      </p:sp>
      <p:sp>
        <p:nvSpPr>
          <p:cNvPr id="930" name="Connector: Elbow 23"/>
          <p:cNvSpPr/>
          <p:nvPr/>
        </p:nvSpPr>
        <p:spPr>
          <a:xfrm flipV="1" rot="10800000">
            <a:off x="1828800" y="1660956"/>
            <a:ext cx="2479363" cy="13584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587" y="0"/>
                </a:lnTo>
                <a:lnTo>
                  <a:pt x="21587" y="21600"/>
                </a:lnTo>
                <a:lnTo>
                  <a:pt x="21600" y="21600"/>
                </a:lnTo>
              </a:path>
            </a:pathLst>
          </a:custGeom>
          <a:ln w="6350">
            <a:solidFill>
              <a:srgbClr val="000000"/>
            </a:solidFill>
            <a:miter/>
            <a:tailEnd type="triangle"/>
          </a:ln>
        </p:spPr>
        <p:txBody>
          <a:bodyPr lIns="45719" rIns="45719" anchor="ctr"/>
          <a:lstStyle/>
          <a:p>
            <a:pPr/>
          </a:p>
        </p:txBody>
      </p:sp>
    </p:spTree>
  </p:cSld>
  <p:clrMapOvr>
    <a:masterClrMapping/>
  </p:clrMapOvr>
  <p:transition xmlns:p14="http://schemas.microsoft.com/office/powerpoint/2010/main" spd="med" advClick="1"/>
</p:sldLayout>
</file>

<file path=ppt/slideLayouts/slideLayout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8_Tactical Rollout Slide">
    <p:bg>
      <p:bgPr>
        <a:solidFill>
          <a:srgbClr val="FFFFFF"/>
        </a:solidFill>
      </p:bgPr>
    </p:bg>
    <p:spTree>
      <p:nvGrpSpPr>
        <p:cNvPr id="1" name=""/>
        <p:cNvGrpSpPr/>
        <p:nvPr/>
      </p:nvGrpSpPr>
      <p:grpSpPr>
        <a:xfrm>
          <a:off x="0" y="0"/>
          <a:ext cx="0" cy="0"/>
          <a:chOff x="0" y="0"/>
          <a:chExt cx="0" cy="0"/>
        </a:xfrm>
      </p:grpSpPr>
      <p:pic>
        <p:nvPicPr>
          <p:cNvPr id="937"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38"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939" name="Picture 2" descr="Picture 2"/>
          <p:cNvPicPr>
            <a:picLocks noChangeAspect="1"/>
          </p:cNvPicPr>
          <p:nvPr/>
        </p:nvPicPr>
        <p:blipFill>
          <a:blip r:embed="rId3">
            <a:extLst/>
          </a:blip>
          <a:stretch>
            <a:fillRect/>
          </a:stretch>
        </p:blipFill>
        <p:spPr>
          <a:xfrm>
            <a:off x="4619442" y="-224444"/>
            <a:ext cx="3360821" cy="3360822"/>
          </a:xfrm>
          <a:prstGeom prst="rect">
            <a:avLst/>
          </a:prstGeom>
          <a:ln w="12700">
            <a:miter lim="400000"/>
          </a:ln>
        </p:spPr>
      </p:pic>
      <p:sp>
        <p:nvSpPr>
          <p:cNvPr id="940" name="Body Level One…"/>
          <p:cNvSpPr txBox="1"/>
          <p:nvPr>
            <p:ph type="body" sz="quarter" idx="1" hasCustomPrompt="1"/>
          </p:nvPr>
        </p:nvSpPr>
        <p:spPr>
          <a:xfrm>
            <a:off x="5524382" y="907448"/>
            <a:ext cx="1550938" cy="820520"/>
          </a:xfrm>
          <a:prstGeom prst="rect">
            <a:avLst/>
          </a:prstGeom>
        </p:spPr>
        <p:txBody>
          <a:bodyPr>
            <a:normAutofit fontScale="100000" lnSpcReduction="0"/>
          </a:bodyPr>
          <a:lstStyle>
            <a:lvl1pPr marL="0" indent="0" algn="ctr">
              <a:buSzTx/>
              <a:buFontTx/>
              <a:buNone/>
              <a:defRPr cap="all" sz="2000">
                <a:latin typeface="Gobold"/>
                <a:ea typeface="Gobold"/>
                <a:cs typeface="Gobold"/>
                <a:sym typeface="Gobold"/>
              </a:defRPr>
            </a:lvl1pPr>
            <a:lvl2pPr marL="647700" indent="-190500" algn="ctr">
              <a:buFontTx/>
              <a:defRPr cap="all" sz="2000">
                <a:latin typeface="Gobold"/>
                <a:ea typeface="Gobold"/>
                <a:cs typeface="Gobold"/>
                <a:sym typeface="Gobold"/>
              </a:defRPr>
            </a:lvl2pPr>
            <a:lvl3pPr marL="1143000" indent="-228600" algn="ctr">
              <a:buFontTx/>
              <a:defRPr cap="all" sz="2000">
                <a:latin typeface="Gobold"/>
                <a:ea typeface="Gobold"/>
                <a:cs typeface="Gobold"/>
                <a:sym typeface="Gobold"/>
              </a:defRPr>
            </a:lvl3pPr>
            <a:lvl4pPr marL="1625600" indent="-254000" algn="ctr">
              <a:buFontTx/>
              <a:defRPr cap="all" sz="2000">
                <a:latin typeface="Gobold"/>
                <a:ea typeface="Gobold"/>
                <a:cs typeface="Gobold"/>
                <a:sym typeface="Gobold"/>
              </a:defRPr>
            </a:lvl4pPr>
            <a:lvl5pPr marL="2082800" indent="-254000" algn="ctr">
              <a:buFontTx/>
              <a:defRPr cap="all" sz="2000">
                <a:latin typeface="Gobold"/>
                <a:ea typeface="Gobold"/>
                <a:cs typeface="Gobold"/>
                <a:sym typeface="Gobold"/>
              </a:defRPr>
            </a:lvl5pPr>
          </a:lstStyle>
          <a:p>
            <a:pPr/>
            <a:r>
              <a:t>Owned channels</a:t>
            </a:r>
          </a:p>
          <a:p>
            <a:pPr lvl="1"/>
            <a:r>
              <a:t/>
            </a:r>
          </a:p>
          <a:p>
            <a:pPr lvl="2"/>
            <a:r>
              <a:t/>
            </a:r>
          </a:p>
          <a:p>
            <a:pPr lvl="3"/>
            <a:r>
              <a:t/>
            </a:r>
          </a:p>
          <a:p>
            <a:pPr lvl="4"/>
            <a:r>
              <a:t/>
            </a:r>
          </a:p>
        </p:txBody>
      </p:sp>
      <p:pic>
        <p:nvPicPr>
          <p:cNvPr id="941" name="Picture 5" descr="Picture 5"/>
          <p:cNvPicPr>
            <a:picLocks noChangeAspect="1"/>
          </p:cNvPicPr>
          <p:nvPr/>
        </p:nvPicPr>
        <p:blipFill>
          <a:blip r:embed="rId3">
            <a:extLst/>
          </a:blip>
          <a:stretch>
            <a:fillRect/>
          </a:stretch>
        </p:blipFill>
        <p:spPr>
          <a:xfrm>
            <a:off x="4619442" y="1864328"/>
            <a:ext cx="3360821" cy="3360821"/>
          </a:xfrm>
          <a:prstGeom prst="rect">
            <a:avLst/>
          </a:prstGeom>
          <a:ln w="12700">
            <a:miter lim="400000"/>
          </a:ln>
        </p:spPr>
      </p:pic>
      <p:pic>
        <p:nvPicPr>
          <p:cNvPr id="942" name="Picture 8" descr="Picture 8"/>
          <p:cNvPicPr>
            <a:picLocks noChangeAspect="1"/>
          </p:cNvPicPr>
          <p:nvPr/>
        </p:nvPicPr>
        <p:blipFill>
          <a:blip r:embed="rId3">
            <a:extLst/>
          </a:blip>
          <a:stretch>
            <a:fillRect/>
          </a:stretch>
        </p:blipFill>
        <p:spPr>
          <a:xfrm>
            <a:off x="4619442" y="3877214"/>
            <a:ext cx="3360821" cy="3360821"/>
          </a:xfrm>
          <a:prstGeom prst="rect">
            <a:avLst/>
          </a:prstGeom>
          <a:ln w="12700">
            <a:miter lim="400000"/>
          </a:ln>
        </p:spPr>
      </p:pic>
      <p:sp>
        <p:nvSpPr>
          <p:cNvPr id="943" name="Straight Arrow Connector 11"/>
          <p:cNvSpPr/>
          <p:nvPr/>
        </p:nvSpPr>
        <p:spPr>
          <a:xfrm>
            <a:off x="3173378" y="3272737"/>
            <a:ext cx="1446064" cy="1"/>
          </a:xfrm>
          <a:prstGeom prst="line">
            <a:avLst/>
          </a:prstGeom>
          <a:ln w="6350">
            <a:solidFill>
              <a:srgbClr val="000000"/>
            </a:solidFill>
            <a:miter/>
            <a:tailEnd type="triangle"/>
          </a:ln>
        </p:spPr>
        <p:txBody>
          <a:bodyPr lIns="45719" rIns="45719"/>
          <a:lstStyle/>
          <a:p>
            <a:pPr/>
          </a:p>
        </p:txBody>
      </p:sp>
      <p:sp>
        <p:nvSpPr>
          <p:cNvPr id="944" name="Connector: Elbow 12"/>
          <p:cNvSpPr/>
          <p:nvPr/>
        </p:nvSpPr>
        <p:spPr>
          <a:xfrm flipV="1">
            <a:off x="3203630" y="1336947"/>
            <a:ext cx="1712285" cy="959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945" name="Connector: Elbow 13"/>
          <p:cNvSpPr/>
          <p:nvPr/>
        </p:nvSpPr>
        <p:spPr>
          <a:xfrm>
            <a:off x="3173378" y="4171591"/>
            <a:ext cx="1712286" cy="8705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946" name="Text Placeholder 31"/>
          <p:cNvSpPr/>
          <p:nvPr>
            <p:ph type="body" sz="quarter" idx="21" hasCustomPrompt="1"/>
          </p:nvPr>
        </p:nvSpPr>
        <p:spPr>
          <a:xfrm>
            <a:off x="5524382" y="3047288"/>
            <a:ext cx="1550938" cy="820521"/>
          </a:xfrm>
          <a:prstGeom prst="rect">
            <a:avLst/>
          </a:prstGeom>
        </p:spPr>
        <p:txBody>
          <a:bodyPr>
            <a:normAutofit fontScale="100000" lnSpcReduction="0"/>
          </a:bodyPr>
          <a:lstStyle>
            <a:lvl1pPr marL="0" indent="0" algn="ctr">
              <a:buSzTx/>
              <a:buFontTx/>
              <a:buNone/>
              <a:defRPr cap="all" sz="2000">
                <a:latin typeface="Gobold"/>
                <a:ea typeface="Gobold"/>
                <a:cs typeface="Gobold"/>
                <a:sym typeface="Gobold"/>
              </a:defRPr>
            </a:lvl1pPr>
          </a:lstStyle>
          <a:p>
            <a:pPr/>
            <a:r>
              <a:t>earned channels</a:t>
            </a:r>
          </a:p>
        </p:txBody>
      </p:sp>
      <p:sp>
        <p:nvSpPr>
          <p:cNvPr id="947" name="Text Placeholder 31"/>
          <p:cNvSpPr/>
          <p:nvPr>
            <p:ph type="body" sz="quarter" idx="22" hasCustomPrompt="1"/>
          </p:nvPr>
        </p:nvSpPr>
        <p:spPr>
          <a:xfrm>
            <a:off x="5524381" y="5016782"/>
            <a:ext cx="1550938" cy="820520"/>
          </a:xfrm>
          <a:prstGeom prst="rect">
            <a:avLst/>
          </a:prstGeom>
        </p:spPr>
        <p:txBody>
          <a:bodyPr>
            <a:normAutofit fontScale="100000" lnSpcReduction="0"/>
          </a:bodyPr>
          <a:lstStyle>
            <a:lvl1pPr marL="0" indent="0" algn="ctr">
              <a:buSzTx/>
              <a:buFontTx/>
              <a:buNone/>
              <a:defRPr cap="all" sz="2000">
                <a:latin typeface="Gobold"/>
                <a:ea typeface="Gobold"/>
                <a:cs typeface="Gobold"/>
                <a:sym typeface="Gobold"/>
              </a:defRPr>
            </a:lvl1pPr>
          </a:lstStyle>
          <a:p>
            <a:pPr/>
            <a:r>
              <a:t>paid channels</a:t>
            </a:r>
          </a:p>
        </p:txBody>
      </p:sp>
      <p:sp>
        <p:nvSpPr>
          <p:cNvPr id="948" name="Text Placeholder 10"/>
          <p:cNvSpPr/>
          <p:nvPr>
            <p:ph type="body" sz="quarter" idx="23" hasCustomPrompt="1"/>
          </p:nvPr>
        </p:nvSpPr>
        <p:spPr>
          <a:xfrm>
            <a:off x="7548664" y="656902"/>
            <a:ext cx="4196489" cy="1543209"/>
          </a:xfrm>
          <a:prstGeom prst="rect">
            <a:avLst/>
          </a:prstGeom>
        </p:spPr>
        <p:txBody>
          <a:bodyPr anchor="ctr">
            <a:normAutofit fontScale="100000" lnSpcReduction="0"/>
          </a:bodyPr>
          <a:lstStyle>
            <a:lvl1pPr marL="0" indent="0">
              <a:spcBef>
                <a:spcPts val="600"/>
              </a:spcBef>
              <a:buSzTx/>
              <a:buFontTx/>
              <a:buNone/>
              <a:defRPr sz="1100">
                <a:latin typeface="Poppins Light"/>
                <a:ea typeface="Poppins Light"/>
                <a:cs typeface="Poppins Light"/>
                <a:sym typeface="Poppins Light"/>
              </a:defRPr>
            </a:lvl1pPr>
          </a:lstStyle>
          <a:p>
            <a:pPr/>
            <a:r>
              <a:t>UGC influencer videos
Guest blogs
Product animation
</a:t>
            </a:r>
          </a:p>
        </p:txBody>
      </p:sp>
      <p:sp>
        <p:nvSpPr>
          <p:cNvPr id="949" name="Text Placeholder 10"/>
          <p:cNvSpPr/>
          <p:nvPr>
            <p:ph type="body" sz="quarter" idx="24" hasCustomPrompt="1"/>
          </p:nvPr>
        </p:nvSpPr>
        <p:spPr>
          <a:xfrm>
            <a:off x="7548664" y="2388776"/>
            <a:ext cx="4196489" cy="2085853"/>
          </a:xfrm>
          <a:prstGeom prst="rect">
            <a:avLst/>
          </a:prstGeom>
        </p:spPr>
        <p:txBody>
          <a:bodyPr anchor="ctr">
            <a:normAutofit fontScale="100000" lnSpcReduction="0"/>
          </a:bodyPr>
          <a:lstStyle>
            <a:lvl1pPr marL="0" indent="0">
              <a:lnSpc>
                <a:spcPct val="100000"/>
              </a:lnSpc>
              <a:spcBef>
                <a:spcPts val="300"/>
              </a:spcBef>
              <a:buSzTx/>
              <a:buFontTx/>
              <a:buNone/>
              <a:defRPr sz="1100">
                <a:latin typeface="Poppins Light"/>
                <a:ea typeface="Poppins Light"/>
                <a:cs typeface="Poppins Light"/>
                <a:sym typeface="Poppins Light"/>
              </a:defRPr>
            </a:lvl1pPr>
          </a:lstStyle>
          <a:p>
            <a:pPr/>
            <a:r>
              <a:t>Press releases 
Research reveals the scale of residential water damage in the UK
Installers review the last in leak detection
Features 
How can ultrasound technology put an end to residential water damage
Step-by-step guide to installing ultrasound leak detection
</a:t>
            </a:r>
          </a:p>
        </p:txBody>
      </p:sp>
      <p:sp>
        <p:nvSpPr>
          <p:cNvPr id="950" name="Text Placeholder 10"/>
          <p:cNvSpPr/>
          <p:nvPr>
            <p:ph type="body" sz="quarter" idx="25" hasCustomPrompt="1"/>
          </p:nvPr>
        </p:nvSpPr>
        <p:spPr>
          <a:xfrm>
            <a:off x="7548664" y="4708187"/>
            <a:ext cx="4196489" cy="1552019"/>
          </a:xfrm>
          <a:prstGeom prst="rect">
            <a:avLst/>
          </a:prstGeom>
        </p:spPr>
        <p:txBody>
          <a:bodyPr anchor="ctr">
            <a:normAutofit fontScale="100000" lnSpcReduction="0"/>
          </a:bodyPr>
          <a:lstStyle>
            <a:lvl1pPr marL="0" indent="0">
              <a:spcBef>
                <a:spcPts val="600"/>
              </a:spcBef>
              <a:buSzTx/>
              <a:buFontTx/>
              <a:buNone/>
              <a:defRPr sz="1100">
                <a:latin typeface="Poppins Light"/>
                <a:ea typeface="Poppins Light"/>
                <a:cs typeface="Poppins Light"/>
                <a:sym typeface="Poppins Light"/>
              </a:defRPr>
            </a:lvl1pPr>
          </a:lstStyle>
          <a:p>
            <a:pPr/>
            <a:r>
              <a:t>Facebook and Twitter video ads
YouTube video seeding ads
Search ads
</a:t>
            </a:r>
          </a:p>
        </p:txBody>
      </p:sp>
      <p:sp>
        <p:nvSpPr>
          <p:cNvPr id="951" name="Text Placeholder 5"/>
          <p:cNvSpPr/>
          <p:nvPr>
            <p:ph type="body" sz="quarter" idx="26" hasCustomPrompt="1"/>
          </p:nvPr>
        </p:nvSpPr>
        <p:spPr>
          <a:xfrm>
            <a:off x="236332" y="2901261"/>
            <a:ext cx="3360822" cy="742951"/>
          </a:xfrm>
          <a:prstGeom prst="rect">
            <a:avLst/>
          </a:prstGeom>
        </p:spPr>
        <p:txBody>
          <a:bodyPr anchor="ctr">
            <a:normAutofit fontScale="100000" lnSpcReduction="0"/>
          </a:bodyPr>
          <a:lstStyle>
            <a:lvl1pPr marL="0" indent="0" algn="ctr">
              <a:buSzTx/>
              <a:buFontTx/>
              <a:buNone/>
              <a:defRPr cap="all" sz="4000">
                <a:latin typeface="Gobold"/>
                <a:ea typeface="Gobold"/>
                <a:cs typeface="Gobold"/>
                <a:sym typeface="Gobold"/>
              </a:defRPr>
            </a:lvl1pPr>
          </a:lstStyle>
          <a:p>
            <a:pPr/>
            <a:r>
              <a:t>delivery</a:t>
            </a:r>
          </a:p>
        </p:txBody>
      </p:sp>
    </p:spTree>
  </p:cSld>
  <p:clrMapOvr>
    <a:masterClrMapping/>
  </p:clrMapOvr>
  <p:transition xmlns:p14="http://schemas.microsoft.com/office/powerpoint/2010/main" spd="med" advClick="1"/>
</p:sldLayout>
</file>

<file path=ppt/slideLayouts/slideLayout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9_Title Slide">
    <p:bg>
      <p:bgPr>
        <a:solidFill>
          <a:srgbClr val="FFFFFF"/>
        </a:solidFill>
      </p:bgPr>
    </p:bg>
    <p:spTree>
      <p:nvGrpSpPr>
        <p:cNvPr id="1" name=""/>
        <p:cNvGrpSpPr/>
        <p:nvPr/>
      </p:nvGrpSpPr>
      <p:grpSpPr>
        <a:xfrm>
          <a:off x="0" y="0"/>
          <a:ext cx="0" cy="0"/>
          <a:chOff x="0" y="0"/>
          <a:chExt cx="0" cy="0"/>
        </a:xfrm>
      </p:grpSpPr>
      <p:pic>
        <p:nvPicPr>
          <p:cNvPr id="95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5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960" name="Straight Connector 4"/>
          <p:cNvSpPr/>
          <p:nvPr/>
        </p:nvSpPr>
        <p:spPr>
          <a:xfrm flipH="1">
            <a:off x="4456503" y="910243"/>
            <a:ext cx="1" cy="5037514"/>
          </a:xfrm>
          <a:prstGeom prst="line">
            <a:avLst/>
          </a:prstGeom>
          <a:ln w="6350">
            <a:solidFill>
              <a:srgbClr val="000000"/>
            </a:solidFill>
            <a:miter/>
          </a:ln>
        </p:spPr>
        <p:txBody>
          <a:bodyPr lIns="45719" rIns="45719"/>
          <a:lstStyle/>
          <a:p>
            <a:pPr/>
          </a:p>
        </p:txBody>
      </p:sp>
      <p:sp>
        <p:nvSpPr>
          <p:cNvPr id="961" name="Body Level One…"/>
          <p:cNvSpPr txBox="1"/>
          <p:nvPr>
            <p:ph type="body" sz="quarter" idx="1" hasCustomPrompt="1"/>
          </p:nvPr>
        </p:nvSpPr>
        <p:spPr>
          <a:xfrm>
            <a:off x="0" y="2505263"/>
            <a:ext cx="4454307" cy="742951"/>
          </a:xfrm>
          <a:prstGeom prst="rect">
            <a:avLst/>
          </a:prstGeom>
        </p:spPr>
        <p:txBody>
          <a:bodyPr anchor="ctr">
            <a:normAutofit fontScale="100000" lnSpcReduction="0"/>
          </a:bodyPr>
          <a:lstStyle>
            <a:lvl1pPr marL="0" indent="0" algn="ctr">
              <a:buSzTx/>
              <a:buFontTx/>
              <a:buNone/>
              <a:defRPr cap="all" sz="4000">
                <a:latin typeface="Gobold"/>
                <a:ea typeface="Gobold"/>
                <a:cs typeface="Gobold"/>
                <a:sym typeface="Gobold"/>
              </a:defRPr>
            </a:lvl1pPr>
            <a:lvl2pPr marL="838200" indent="-381000" algn="ctr">
              <a:buFontTx/>
              <a:defRPr cap="all" sz="4000">
                <a:latin typeface="Gobold"/>
                <a:ea typeface="Gobold"/>
                <a:cs typeface="Gobold"/>
                <a:sym typeface="Gobold"/>
              </a:defRPr>
            </a:lvl2pPr>
            <a:lvl3pPr marL="1371600" indent="-457200" algn="ctr">
              <a:buFontTx/>
              <a:defRPr cap="all" sz="4000">
                <a:latin typeface="Gobold"/>
                <a:ea typeface="Gobold"/>
                <a:cs typeface="Gobold"/>
                <a:sym typeface="Gobold"/>
              </a:defRPr>
            </a:lvl3pPr>
            <a:lvl4pPr marL="1879600" indent="-508000" algn="ctr">
              <a:buFontTx/>
              <a:defRPr cap="all" sz="4000">
                <a:latin typeface="Gobold"/>
                <a:ea typeface="Gobold"/>
                <a:cs typeface="Gobold"/>
                <a:sym typeface="Gobold"/>
              </a:defRPr>
            </a:lvl4pPr>
            <a:lvl5pPr marL="2336800" indent="-508000" algn="ctr">
              <a:buFontTx/>
              <a:defRPr cap="all" sz="4000">
                <a:latin typeface="Gobold"/>
                <a:ea typeface="Gobold"/>
                <a:cs typeface="Gobold"/>
                <a:sym typeface="Gobold"/>
              </a:defRPr>
            </a:lvl5pPr>
          </a:lstStyle>
          <a:p>
            <a:pPr/>
            <a:r>
              <a:t>LIST TITLE</a:t>
            </a:r>
          </a:p>
          <a:p>
            <a:pPr lvl="1"/>
            <a:r>
              <a:t/>
            </a:r>
          </a:p>
          <a:p>
            <a:pPr lvl="2"/>
            <a:r>
              <a:t/>
            </a:r>
          </a:p>
          <a:p>
            <a:pPr lvl="3"/>
            <a:r>
              <a:t/>
            </a:r>
          </a:p>
          <a:p>
            <a:pPr lvl="4"/>
            <a:r>
              <a:t/>
            </a:r>
          </a:p>
        </p:txBody>
      </p:sp>
      <p:sp>
        <p:nvSpPr>
          <p:cNvPr id="962" name="Text Placeholder 15"/>
          <p:cNvSpPr/>
          <p:nvPr>
            <p:ph type="body" sz="quarter" idx="21" hasCustomPrompt="1"/>
          </p:nvPr>
        </p:nvSpPr>
        <p:spPr>
          <a:xfrm>
            <a:off x="592446" y="3569299"/>
            <a:ext cx="3269413" cy="504761"/>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 body copy </a:t>
            </a:r>
          </a:p>
        </p:txBody>
      </p:sp>
    </p:spTree>
  </p:cSld>
  <p:clrMapOvr>
    <a:masterClrMapping/>
  </p:clrMapOvr>
  <p:transition xmlns:p14="http://schemas.microsoft.com/office/powerpoint/2010/main" spd="med" advClick="1"/>
</p:sldLayout>
</file>

<file path=ppt/slideLayouts/slideLayout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Title Slide">
    <p:bg>
      <p:bgPr>
        <a:solidFill>
          <a:srgbClr val="FFFFFF"/>
        </a:solidFill>
      </p:bgPr>
    </p:bg>
    <p:spTree>
      <p:nvGrpSpPr>
        <p:cNvPr id="1" name=""/>
        <p:cNvGrpSpPr/>
        <p:nvPr/>
      </p:nvGrpSpPr>
      <p:grpSpPr>
        <a:xfrm>
          <a:off x="0" y="0"/>
          <a:ext cx="0" cy="0"/>
          <a:chOff x="0" y="0"/>
          <a:chExt cx="0" cy="0"/>
        </a:xfrm>
      </p:grpSpPr>
      <p:pic>
        <p:nvPicPr>
          <p:cNvPr id="96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70"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971" name="Body Level One…"/>
          <p:cNvSpPr txBox="1"/>
          <p:nvPr>
            <p:ph type="body" sz="quarter" idx="1" hasCustomPrompt="1"/>
          </p:nvPr>
        </p:nvSpPr>
        <p:spPr>
          <a:xfrm>
            <a:off x="7263441" y="2304010"/>
            <a:ext cx="3269412" cy="906089"/>
          </a:xfrm>
          <a:prstGeom prst="rect">
            <a:avLst/>
          </a:prstGeom>
        </p:spPr>
        <p:txBody>
          <a:bodyPr>
            <a:normAutofit fontScale="100000" lnSpcReduction="0"/>
          </a:bodyPr>
          <a:lstStyle>
            <a:lvl1pPr marL="0" indent="0">
              <a:buSzTx/>
              <a:buFontTx/>
              <a:buNone/>
              <a:defRPr cap="all" sz="4000">
                <a:latin typeface="Gobold"/>
                <a:ea typeface="Gobold"/>
                <a:cs typeface="Gobold"/>
                <a:sym typeface="Gobold"/>
              </a:defRPr>
            </a:lvl1pPr>
            <a:lvl2pPr marL="838200" indent="-381000">
              <a:buFontTx/>
              <a:defRPr cap="all" sz="4000">
                <a:latin typeface="Gobold"/>
                <a:ea typeface="Gobold"/>
                <a:cs typeface="Gobold"/>
                <a:sym typeface="Gobold"/>
              </a:defRPr>
            </a:lvl2pPr>
            <a:lvl3pPr marL="1371600" indent="-457200">
              <a:buFontTx/>
              <a:defRPr cap="all" sz="4000">
                <a:latin typeface="Gobold"/>
                <a:ea typeface="Gobold"/>
                <a:cs typeface="Gobold"/>
                <a:sym typeface="Gobold"/>
              </a:defRPr>
            </a:lvl3pPr>
            <a:lvl4pPr marL="1879600" indent="-508000">
              <a:buFontTx/>
              <a:defRPr cap="all" sz="4000">
                <a:latin typeface="Gobold"/>
                <a:ea typeface="Gobold"/>
                <a:cs typeface="Gobold"/>
                <a:sym typeface="Gobold"/>
              </a:defRPr>
            </a:lvl4pPr>
            <a:lvl5pPr marL="2336800" indent="-508000">
              <a:buFontTx/>
              <a:defRPr cap="all" sz="4000">
                <a:latin typeface="Gobold"/>
                <a:ea typeface="Gobold"/>
                <a:cs typeface="Gobold"/>
                <a:sym typeface="Gobold"/>
              </a:defRPr>
            </a:lvl5pPr>
          </a:lstStyle>
          <a:p>
            <a:pPr/>
            <a:r>
              <a:t>Edit TITLE</a:t>
            </a:r>
          </a:p>
          <a:p>
            <a:pPr lvl="1"/>
            <a:r>
              <a:t/>
            </a:r>
          </a:p>
          <a:p>
            <a:pPr lvl="2"/>
            <a:r>
              <a:t/>
            </a:r>
          </a:p>
          <a:p>
            <a:pPr lvl="3"/>
            <a:r>
              <a:t/>
            </a:r>
          </a:p>
          <a:p>
            <a:pPr lvl="4"/>
            <a:r>
              <a:t/>
            </a:r>
          </a:p>
        </p:txBody>
      </p:sp>
      <p:sp>
        <p:nvSpPr>
          <p:cNvPr id="972" name="Text Placeholder 15"/>
          <p:cNvSpPr/>
          <p:nvPr>
            <p:ph type="body" sz="quarter" idx="21" hasCustomPrompt="1"/>
          </p:nvPr>
        </p:nvSpPr>
        <p:spPr>
          <a:xfrm>
            <a:off x="7263441" y="3429000"/>
            <a:ext cx="3269413" cy="1968445"/>
          </a:xfrm>
          <a:prstGeom prst="rect">
            <a:avLst/>
          </a:prstGeom>
        </p:spPr>
        <p:txBody>
          <a:bodyPr>
            <a:normAutofit fontScale="100000" lnSpcReduction="0"/>
          </a:bodyPr>
          <a:lstStyle>
            <a:lvl1pPr marL="0" indent="0">
              <a:buSzTx/>
              <a:buFontTx/>
              <a:buNone/>
              <a:defRPr sz="2400">
                <a:latin typeface="Poppins Light"/>
                <a:ea typeface="Poppins Light"/>
                <a:cs typeface="Poppins Light"/>
                <a:sym typeface="Poppins Light"/>
              </a:defRPr>
            </a:lvl1pPr>
          </a:lstStyle>
          <a:p>
            <a:pPr/>
            <a:r>
              <a:t>Edit body copy </a:t>
            </a:r>
          </a:p>
        </p:txBody>
      </p:sp>
      <p:sp>
        <p:nvSpPr>
          <p:cNvPr id="973" name="Picture Placeholder 2"/>
          <p:cNvSpPr/>
          <p:nvPr>
            <p:ph type="pic" idx="22"/>
          </p:nvPr>
        </p:nvSpPr>
        <p:spPr>
          <a:xfrm>
            <a:off x="1" y="1"/>
            <a:ext cx="6096001" cy="6858001"/>
          </a:xfrm>
          <a:prstGeom prst="rect">
            <a:avLst/>
          </a:prstGeom>
        </p:spPr>
        <p:txBody>
          <a:bodyPr lIns="91439" rIns="91439"/>
          <a:lstStyle/>
          <a:p>
            <a:pPr/>
          </a:p>
        </p:txBody>
      </p:sp>
    </p:spTree>
  </p:cSld>
  <p:clrMapOvr>
    <a:masterClrMapping/>
  </p:clrMapOvr>
  <p:transition xmlns:p14="http://schemas.microsoft.com/office/powerpoint/2010/main" spd="med" advClick="1"/>
</p:sldLayout>
</file>

<file path=ppt/slideLayouts/slideLayout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Title Slide">
    <p:bg>
      <p:bgPr>
        <a:solidFill>
          <a:srgbClr val="FFFFFF"/>
        </a:solidFill>
      </p:bgPr>
    </p:bg>
    <p:spTree>
      <p:nvGrpSpPr>
        <p:cNvPr id="1" name=""/>
        <p:cNvGrpSpPr/>
        <p:nvPr/>
      </p:nvGrpSpPr>
      <p:grpSpPr>
        <a:xfrm>
          <a:off x="0" y="0"/>
          <a:ext cx="0" cy="0"/>
          <a:chOff x="0" y="0"/>
          <a:chExt cx="0" cy="0"/>
        </a:xfrm>
      </p:grpSpPr>
      <p:pic>
        <p:nvPicPr>
          <p:cNvPr id="980"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81"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982" name="Picture 7" descr="Picture 7"/>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983" name="Picture 8" descr="Picture 8"/>
          <p:cNvPicPr>
            <a:picLocks noChangeAspect="1"/>
          </p:cNvPicPr>
          <p:nvPr/>
        </p:nvPicPr>
        <p:blipFill>
          <a:blip r:embed="rId4">
            <a:extLst/>
          </a:blip>
          <a:stretch>
            <a:fillRect/>
          </a:stretch>
        </p:blipFill>
        <p:spPr>
          <a:xfrm>
            <a:off x="11804518" y="191069"/>
            <a:ext cx="225521" cy="352632"/>
          </a:xfrm>
          <a:prstGeom prst="rect">
            <a:avLst/>
          </a:prstGeom>
          <a:ln w="12700">
            <a:miter lim="400000"/>
          </a:ln>
        </p:spPr>
      </p:pic>
      <p:sp>
        <p:nvSpPr>
          <p:cNvPr id="984" name="TextBox 9"/>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_Title Slide">
    <p:bg>
      <p:bgPr>
        <a:solidFill>
          <a:srgbClr val="FFFFFF"/>
        </a:solidFill>
      </p:bgPr>
    </p:bg>
    <p:spTree>
      <p:nvGrpSpPr>
        <p:cNvPr id="1" name=""/>
        <p:cNvGrpSpPr/>
        <p:nvPr/>
      </p:nvGrpSpPr>
      <p:grpSpPr>
        <a:xfrm>
          <a:off x="0" y="0"/>
          <a:ext cx="0" cy="0"/>
          <a:chOff x="0" y="0"/>
          <a:chExt cx="0" cy="0"/>
        </a:xfrm>
      </p:grpSpPr>
      <p:pic>
        <p:nvPicPr>
          <p:cNvPr id="991"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992"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993" name="Body Level One…"/>
          <p:cNvSpPr txBox="1"/>
          <p:nvPr>
            <p:ph type="body" sz="quarter" idx="1" hasCustomPrompt="1"/>
          </p:nvPr>
        </p:nvSpPr>
        <p:spPr>
          <a:xfrm>
            <a:off x="0" y="3001067"/>
            <a:ext cx="12192000" cy="757845"/>
          </a:xfrm>
          <a:prstGeom prst="rect">
            <a:avLst/>
          </a:prstGeom>
        </p:spPr>
        <p:txBody>
          <a:bodyPr>
            <a:normAutofit fontScale="100000" lnSpcReduction="0"/>
          </a:bodyPr>
          <a:lstStyle>
            <a:lvl1pPr marL="0" indent="0" algn="ctr">
              <a:buSzTx/>
              <a:buFontTx/>
              <a:buNone/>
              <a:defRPr cap="all" sz="4800">
                <a:latin typeface="Gobold"/>
                <a:ea typeface="Gobold"/>
                <a:cs typeface="Gobold"/>
                <a:sym typeface="Gobold"/>
              </a:defRPr>
            </a:lvl1pPr>
            <a:lvl2pPr marL="914400" indent="-457200" algn="ctr">
              <a:buFontTx/>
              <a:defRPr cap="all" sz="4800">
                <a:latin typeface="Gobold"/>
                <a:ea typeface="Gobold"/>
                <a:cs typeface="Gobold"/>
                <a:sym typeface="Gobold"/>
              </a:defRPr>
            </a:lvl2pPr>
            <a:lvl3pPr marL="1463039" indent="-548639" algn="ctr">
              <a:buFontTx/>
              <a:defRPr cap="all" sz="4800">
                <a:latin typeface="Gobold"/>
                <a:ea typeface="Gobold"/>
                <a:cs typeface="Gobold"/>
                <a:sym typeface="Gobold"/>
              </a:defRPr>
            </a:lvl3pPr>
            <a:lvl4pPr marL="1981200" indent="-609600" algn="ctr">
              <a:buFontTx/>
              <a:defRPr cap="all" sz="4800">
                <a:latin typeface="Gobold"/>
                <a:ea typeface="Gobold"/>
                <a:cs typeface="Gobold"/>
                <a:sym typeface="Gobold"/>
              </a:defRPr>
            </a:lvl4pPr>
            <a:lvl5pPr marL="2438400" indent="-609600" algn="ctr">
              <a:buFontTx/>
              <a:defRPr cap="all" sz="4800">
                <a:latin typeface="Gobold"/>
                <a:ea typeface="Gobold"/>
                <a:cs typeface="Gobold"/>
                <a:sym typeface="Gobold"/>
              </a:defRPr>
            </a:lvl5pPr>
          </a:lstStyle>
          <a:p>
            <a:pPr/>
            <a:r>
              <a:t>Edtable Call out</a:t>
            </a:r>
          </a:p>
          <a:p>
            <a:pPr lvl="1"/>
            <a:r>
              <a:t/>
            </a:r>
          </a:p>
          <a:p>
            <a:pPr lvl="2"/>
            <a:r>
              <a:t/>
            </a:r>
          </a:p>
          <a:p>
            <a:pPr lvl="3"/>
            <a:r>
              <a:t/>
            </a:r>
          </a:p>
          <a:p>
            <a:pPr lvl="4"/>
            <a:r>
              <a:t/>
            </a:r>
          </a:p>
        </p:txBody>
      </p:sp>
      <p:sp>
        <p:nvSpPr>
          <p:cNvPr id="994" name="Text Placeholder 15"/>
          <p:cNvSpPr/>
          <p:nvPr>
            <p:ph type="body" sz="quarter" idx="21" hasCustomPrompt="1"/>
          </p:nvPr>
        </p:nvSpPr>
        <p:spPr>
          <a:xfrm>
            <a:off x="0" y="2336602"/>
            <a:ext cx="12192000" cy="456925"/>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Editiable body copy </a:t>
            </a:r>
          </a:p>
        </p:txBody>
      </p:sp>
      <p:sp>
        <p:nvSpPr>
          <p:cNvPr id="995" name="Text Placeholder 15"/>
          <p:cNvSpPr/>
          <p:nvPr>
            <p:ph type="body" sz="quarter" idx="22" hasCustomPrompt="1"/>
          </p:nvPr>
        </p:nvSpPr>
        <p:spPr>
          <a:xfrm>
            <a:off x="0" y="4082691"/>
            <a:ext cx="12192000" cy="456925"/>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Editable body copy </a:t>
            </a:r>
          </a:p>
        </p:txBody>
      </p:sp>
      <p:sp>
        <p:nvSpPr>
          <p:cNvPr id="996" name="Text Placeholder 11"/>
          <p:cNvSpPr/>
          <p:nvPr>
            <p:ph type="body" sz="quarter" idx="23" hasCustomPrompt="1"/>
          </p:nvPr>
        </p:nvSpPr>
        <p:spPr>
          <a:xfrm>
            <a:off x="3956167" y="3758910"/>
            <a:ext cx="4321202" cy="97168"/>
          </a:xfrm>
          <a:prstGeom prst="rect">
            <a:avLst/>
          </a:prstGeom>
          <a:solidFill>
            <a:srgbClr val="FFFF00"/>
          </a:solidFill>
        </p:spPr>
        <p:txBody>
          <a:bodyPr>
            <a:normAutofit fontScale="100000" lnSpcReduction="0"/>
          </a:bodyPr>
          <a:lstStyle>
            <a:lvl1pPr marL="0" indent="0" defTabSz="365760">
              <a:spcBef>
                <a:spcPts val="400"/>
              </a:spcBef>
              <a:buSzTx/>
              <a:buFontTx/>
              <a:buNone/>
              <a:defRPr sz="1120"/>
            </a:lvl1pPr>
          </a:lstStyle>
          <a:p>
            <a:pPr/>
            <a:r>
              <a:t> </a:t>
            </a:r>
          </a:p>
        </p:txBody>
      </p:sp>
    </p:spTree>
  </p:cSld>
  <p:clrMapOvr>
    <a:masterClrMapping/>
  </p:clrMapOvr>
  <p:transition xmlns:p14="http://schemas.microsoft.com/office/powerpoint/2010/main" spd="med" advClick="1"/>
</p:sldLayout>
</file>

<file path=ppt/slideLayouts/slideLayout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7_Title Slide">
    <p:bg>
      <p:bgPr>
        <a:solidFill>
          <a:srgbClr val="FFFFFF"/>
        </a:solidFill>
      </p:bgPr>
    </p:bg>
    <p:spTree>
      <p:nvGrpSpPr>
        <p:cNvPr id="1" name=""/>
        <p:cNvGrpSpPr/>
        <p:nvPr/>
      </p:nvGrpSpPr>
      <p:grpSpPr>
        <a:xfrm>
          <a:off x="0" y="0"/>
          <a:ext cx="0" cy="0"/>
          <a:chOff x="0" y="0"/>
          <a:chExt cx="0" cy="0"/>
        </a:xfrm>
      </p:grpSpPr>
      <p:pic>
        <p:nvPicPr>
          <p:cNvPr id="1003"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1004"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1005" name="Picture 5" descr="Picture 5"/>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1006" name="Body Level One…"/>
          <p:cNvSpPr txBox="1"/>
          <p:nvPr>
            <p:ph type="body" sz="quarter" idx="1" hasCustomPrompt="1"/>
          </p:nvPr>
        </p:nvSpPr>
        <p:spPr>
          <a:xfrm>
            <a:off x="0" y="3001067"/>
            <a:ext cx="12192000" cy="757845"/>
          </a:xfrm>
          <a:prstGeom prst="rect">
            <a:avLst/>
          </a:prstGeom>
        </p:spPr>
        <p:txBody>
          <a:bodyPr>
            <a:normAutofit fontScale="100000" lnSpcReduction="0"/>
          </a:bodyPr>
          <a:lstStyle>
            <a:lvl1pPr marL="0" indent="0" algn="ctr">
              <a:buSzTx/>
              <a:buFontTx/>
              <a:buNone/>
              <a:defRPr cap="all" sz="4800">
                <a:latin typeface="Gobold"/>
                <a:ea typeface="Gobold"/>
                <a:cs typeface="Gobold"/>
                <a:sym typeface="Gobold"/>
              </a:defRPr>
            </a:lvl1pPr>
            <a:lvl2pPr marL="914400" indent="-457200" algn="ctr">
              <a:buFontTx/>
              <a:defRPr cap="all" sz="4800">
                <a:latin typeface="Gobold"/>
                <a:ea typeface="Gobold"/>
                <a:cs typeface="Gobold"/>
                <a:sym typeface="Gobold"/>
              </a:defRPr>
            </a:lvl2pPr>
            <a:lvl3pPr marL="1463039" indent="-548639" algn="ctr">
              <a:buFontTx/>
              <a:defRPr cap="all" sz="4800">
                <a:latin typeface="Gobold"/>
                <a:ea typeface="Gobold"/>
                <a:cs typeface="Gobold"/>
                <a:sym typeface="Gobold"/>
              </a:defRPr>
            </a:lvl3pPr>
            <a:lvl4pPr marL="1981200" indent="-609600" algn="ctr">
              <a:buFontTx/>
              <a:defRPr cap="all" sz="4800">
                <a:latin typeface="Gobold"/>
                <a:ea typeface="Gobold"/>
                <a:cs typeface="Gobold"/>
                <a:sym typeface="Gobold"/>
              </a:defRPr>
            </a:lvl4pPr>
            <a:lvl5pPr marL="2438400" indent="-609600" algn="ctr">
              <a:buFontTx/>
              <a:defRPr cap="all" sz="4800">
                <a:latin typeface="Gobold"/>
                <a:ea typeface="Gobold"/>
                <a:cs typeface="Gobold"/>
                <a:sym typeface="Gobold"/>
              </a:defRPr>
            </a:lvl5pPr>
          </a:lstStyle>
          <a:p>
            <a:pPr/>
            <a:r>
              <a:t>Edtable Call out</a:t>
            </a:r>
          </a:p>
          <a:p>
            <a:pPr lvl="1"/>
            <a:r>
              <a:t/>
            </a:r>
          </a:p>
          <a:p>
            <a:pPr lvl="2"/>
            <a:r>
              <a:t/>
            </a:r>
          </a:p>
          <a:p>
            <a:pPr lvl="3"/>
            <a:r>
              <a:t/>
            </a:r>
          </a:p>
          <a:p>
            <a:pPr lvl="4"/>
            <a:r>
              <a:t/>
            </a:r>
          </a:p>
        </p:txBody>
      </p:sp>
      <p:sp>
        <p:nvSpPr>
          <p:cNvPr id="1007" name="Text Placeholder 15"/>
          <p:cNvSpPr/>
          <p:nvPr>
            <p:ph type="body" sz="quarter" idx="21" hasCustomPrompt="1"/>
          </p:nvPr>
        </p:nvSpPr>
        <p:spPr>
          <a:xfrm>
            <a:off x="0" y="2336602"/>
            <a:ext cx="12192000" cy="456925"/>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Editiable body copy </a:t>
            </a:r>
          </a:p>
        </p:txBody>
      </p:sp>
      <p:sp>
        <p:nvSpPr>
          <p:cNvPr id="1008" name="Text Placeholder 15"/>
          <p:cNvSpPr/>
          <p:nvPr>
            <p:ph type="body" sz="quarter" idx="22" hasCustomPrompt="1"/>
          </p:nvPr>
        </p:nvSpPr>
        <p:spPr>
          <a:xfrm>
            <a:off x="0" y="4082691"/>
            <a:ext cx="12192000" cy="456925"/>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Editable body copy </a:t>
            </a:r>
          </a:p>
        </p:txBody>
      </p:sp>
      <p:sp>
        <p:nvSpPr>
          <p:cNvPr id="1009" name="Text Placeholder 11"/>
          <p:cNvSpPr/>
          <p:nvPr>
            <p:ph type="body" sz="quarter" idx="23" hasCustomPrompt="1"/>
          </p:nvPr>
        </p:nvSpPr>
        <p:spPr>
          <a:xfrm>
            <a:off x="3956167" y="3758910"/>
            <a:ext cx="4321202" cy="97168"/>
          </a:xfrm>
          <a:prstGeom prst="rect">
            <a:avLst/>
          </a:prstGeom>
          <a:solidFill>
            <a:srgbClr val="FFFF00"/>
          </a:solidFill>
        </p:spPr>
        <p:txBody>
          <a:bodyPr>
            <a:normAutofit fontScale="100000" lnSpcReduction="0"/>
          </a:bodyPr>
          <a:lstStyle>
            <a:lvl1pPr marL="0" indent="0" defTabSz="365760">
              <a:spcBef>
                <a:spcPts val="400"/>
              </a:spcBef>
              <a:buSzTx/>
              <a:buFontTx/>
              <a:buNone/>
              <a:defRPr sz="1120"/>
            </a:lvl1pPr>
          </a:lstStyle>
          <a:p>
            <a:pPr/>
            <a:r>
              <a:t> </a:t>
            </a:r>
          </a:p>
        </p:txBody>
      </p:sp>
      <p:pic>
        <p:nvPicPr>
          <p:cNvPr id="1010"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1011"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5_Title Slide">
    <p:bg>
      <p:bgPr>
        <a:solidFill>
          <a:srgbClr val="FFFFFF"/>
        </a:solidFill>
      </p:bgPr>
    </p:bg>
    <p:spTree>
      <p:nvGrpSpPr>
        <p:cNvPr id="1" name=""/>
        <p:cNvGrpSpPr/>
        <p:nvPr/>
      </p:nvGrpSpPr>
      <p:grpSpPr>
        <a:xfrm>
          <a:off x="0" y="0"/>
          <a:ext cx="0" cy="0"/>
          <a:chOff x="0" y="0"/>
          <a:chExt cx="0" cy="0"/>
        </a:xfrm>
      </p:grpSpPr>
      <p:pic>
        <p:nvPicPr>
          <p:cNvPr id="1018"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1019"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
        <p:nvSpPr>
          <p:cNvPr id="1020" name="Body Level One…"/>
          <p:cNvSpPr txBox="1"/>
          <p:nvPr>
            <p:ph type="body" sz="quarter" idx="1" hasCustomPrompt="1"/>
          </p:nvPr>
        </p:nvSpPr>
        <p:spPr>
          <a:xfrm>
            <a:off x="5337293" y="2442555"/>
            <a:ext cx="1549283" cy="856629"/>
          </a:xfrm>
          <a:prstGeom prst="rect">
            <a:avLst/>
          </a:prstGeom>
          <a:solidFill>
            <a:srgbClr val="FFFF00"/>
          </a:solidFill>
        </p:spPr>
        <p:txBody>
          <a:bodyPr>
            <a:normAutofit fontScale="100000" lnSpcReduction="0"/>
          </a:bodyPr>
          <a:lstStyle>
            <a:lvl1pPr marL="0" indent="0">
              <a:buSzTx/>
              <a:buFontTx/>
              <a:buNone/>
            </a:lvl1pPr>
            <a:lvl2pPr>
              <a:buFontTx/>
            </a:lvl2pPr>
            <a:lvl3pPr>
              <a:buFontTx/>
            </a:lvl3pPr>
            <a:lvl4pPr>
              <a:buFontTx/>
            </a:lvl4pPr>
            <a:lvl5pPr>
              <a:buFontTx/>
            </a:lvl5pPr>
          </a:lstStyle>
          <a:p>
            <a:pPr/>
            <a:r>
              <a:t> </a:t>
            </a:r>
          </a:p>
          <a:p>
            <a:pPr lvl="1"/>
            <a:r>
              <a:t/>
            </a:r>
          </a:p>
          <a:p>
            <a:pPr lvl="2"/>
            <a:r>
              <a:t/>
            </a:r>
          </a:p>
          <a:p>
            <a:pPr lvl="3"/>
            <a:r>
              <a:t/>
            </a:r>
          </a:p>
          <a:p>
            <a:pPr lvl="4"/>
            <a:r>
              <a:t/>
            </a:r>
          </a:p>
        </p:txBody>
      </p:sp>
      <p:sp>
        <p:nvSpPr>
          <p:cNvPr id="1021" name="Text Placeholder 15"/>
          <p:cNvSpPr/>
          <p:nvPr>
            <p:ph type="body" sz="quarter" idx="21" hasCustomPrompt="1"/>
          </p:nvPr>
        </p:nvSpPr>
        <p:spPr>
          <a:xfrm>
            <a:off x="0" y="2541340"/>
            <a:ext cx="12192000" cy="757845"/>
          </a:xfrm>
          <a:prstGeom prst="rect">
            <a:avLst/>
          </a:prstGeom>
        </p:spPr>
        <p:txBody>
          <a:bodyPr>
            <a:normAutofit fontScale="100000" lnSpcReduction="0"/>
          </a:bodyPr>
          <a:lstStyle>
            <a:lvl1pPr marL="0" indent="0" algn="ctr" defTabSz="850391">
              <a:spcBef>
                <a:spcPts val="900"/>
              </a:spcBef>
              <a:buSzTx/>
              <a:buFontTx/>
              <a:buNone/>
              <a:defRPr cap="all" sz="4464">
                <a:latin typeface="Gobold"/>
                <a:ea typeface="Gobold"/>
                <a:cs typeface="Gobold"/>
                <a:sym typeface="Gobold"/>
              </a:defRPr>
            </a:lvl1pPr>
          </a:lstStyle>
          <a:p>
            <a:pPr/>
            <a:r>
              <a:t>We think big</a:t>
            </a:r>
          </a:p>
        </p:txBody>
      </p:sp>
      <p:sp>
        <p:nvSpPr>
          <p:cNvPr id="1022" name="Text Placeholder 15"/>
          <p:cNvSpPr/>
          <p:nvPr>
            <p:ph type="body" sz="quarter" idx="22" hasCustomPrompt="1"/>
          </p:nvPr>
        </p:nvSpPr>
        <p:spPr>
          <a:xfrm>
            <a:off x="0" y="3663591"/>
            <a:ext cx="12192000" cy="456925"/>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Editable body copy </a:t>
            </a:r>
          </a:p>
        </p:txBody>
      </p:sp>
    </p:spTree>
  </p:cSld>
  <p:clrMapOvr>
    <a:masterClrMapping/>
  </p:clrMapOvr>
  <p:transition xmlns:p14="http://schemas.microsoft.com/office/powerpoint/2010/main" spd="med" advClick="1"/>
</p:sldLayout>
</file>

<file path=ppt/slideLayouts/slideLayout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6_Title Slide">
    <p:bg>
      <p:bgPr>
        <a:solidFill>
          <a:srgbClr val="FFFFFF"/>
        </a:solidFill>
      </p:bgPr>
    </p:bg>
    <p:spTree>
      <p:nvGrpSpPr>
        <p:cNvPr id="1" name=""/>
        <p:cNvGrpSpPr/>
        <p:nvPr/>
      </p:nvGrpSpPr>
      <p:grpSpPr>
        <a:xfrm>
          <a:off x="0" y="0"/>
          <a:ext cx="0" cy="0"/>
          <a:chOff x="0" y="0"/>
          <a:chExt cx="0" cy="0"/>
        </a:xfrm>
      </p:grpSpPr>
      <p:pic>
        <p:nvPicPr>
          <p:cNvPr id="1029"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1030"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pic>
        <p:nvPicPr>
          <p:cNvPr id="1031" name="Picture 4" descr="Picture 4"/>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1032" name="Body Level One…"/>
          <p:cNvSpPr txBox="1"/>
          <p:nvPr>
            <p:ph type="body" sz="quarter" idx="1" hasCustomPrompt="1"/>
          </p:nvPr>
        </p:nvSpPr>
        <p:spPr>
          <a:xfrm>
            <a:off x="5337293" y="2442555"/>
            <a:ext cx="1549283" cy="856629"/>
          </a:xfrm>
          <a:prstGeom prst="rect">
            <a:avLst/>
          </a:prstGeom>
          <a:solidFill>
            <a:srgbClr val="FFFF00"/>
          </a:solidFill>
        </p:spPr>
        <p:txBody>
          <a:bodyPr>
            <a:normAutofit fontScale="100000" lnSpcReduction="0"/>
          </a:bodyPr>
          <a:lstStyle>
            <a:lvl1pPr marL="0" indent="0">
              <a:buSzTx/>
              <a:buFontTx/>
              <a:buNone/>
            </a:lvl1pPr>
            <a:lvl2pPr>
              <a:buFontTx/>
            </a:lvl2pPr>
            <a:lvl3pPr>
              <a:buFontTx/>
            </a:lvl3pPr>
            <a:lvl4pPr>
              <a:buFontTx/>
            </a:lvl4pPr>
            <a:lvl5pPr>
              <a:buFontTx/>
            </a:lvl5pPr>
          </a:lstStyle>
          <a:p>
            <a:pPr/>
            <a:r>
              <a:t> </a:t>
            </a:r>
          </a:p>
          <a:p>
            <a:pPr lvl="1"/>
            <a:r>
              <a:t/>
            </a:r>
          </a:p>
          <a:p>
            <a:pPr lvl="2"/>
            <a:r>
              <a:t/>
            </a:r>
          </a:p>
          <a:p>
            <a:pPr lvl="3"/>
            <a:r>
              <a:t/>
            </a:r>
          </a:p>
          <a:p>
            <a:pPr lvl="4"/>
            <a:r>
              <a:t/>
            </a:r>
          </a:p>
        </p:txBody>
      </p:sp>
      <p:sp>
        <p:nvSpPr>
          <p:cNvPr id="1033" name="Text Placeholder 15"/>
          <p:cNvSpPr/>
          <p:nvPr>
            <p:ph type="body" sz="quarter" idx="21" hasCustomPrompt="1"/>
          </p:nvPr>
        </p:nvSpPr>
        <p:spPr>
          <a:xfrm>
            <a:off x="0" y="2541340"/>
            <a:ext cx="12192000" cy="757845"/>
          </a:xfrm>
          <a:prstGeom prst="rect">
            <a:avLst/>
          </a:prstGeom>
        </p:spPr>
        <p:txBody>
          <a:bodyPr>
            <a:normAutofit fontScale="100000" lnSpcReduction="0"/>
          </a:bodyPr>
          <a:lstStyle>
            <a:lvl1pPr marL="0" indent="0" algn="ctr" defTabSz="850391">
              <a:spcBef>
                <a:spcPts val="900"/>
              </a:spcBef>
              <a:buSzTx/>
              <a:buFontTx/>
              <a:buNone/>
              <a:defRPr cap="all" sz="4464">
                <a:latin typeface="Gobold"/>
                <a:ea typeface="Gobold"/>
                <a:cs typeface="Gobold"/>
                <a:sym typeface="Gobold"/>
              </a:defRPr>
            </a:lvl1pPr>
          </a:lstStyle>
          <a:p>
            <a:pPr/>
            <a:r>
              <a:t>We think big</a:t>
            </a:r>
          </a:p>
        </p:txBody>
      </p:sp>
      <p:sp>
        <p:nvSpPr>
          <p:cNvPr id="1034" name="Text Placeholder 15"/>
          <p:cNvSpPr/>
          <p:nvPr>
            <p:ph type="body" sz="quarter" idx="22" hasCustomPrompt="1"/>
          </p:nvPr>
        </p:nvSpPr>
        <p:spPr>
          <a:xfrm>
            <a:off x="0" y="3663591"/>
            <a:ext cx="12192000" cy="456925"/>
          </a:xfrm>
          <a:prstGeom prst="rect">
            <a:avLst/>
          </a:prstGeom>
        </p:spPr>
        <p:txBody>
          <a:bodyPr>
            <a:normAutofit fontScale="100000" lnSpcReduction="0"/>
          </a:bodyPr>
          <a:lstStyle>
            <a:lvl1pPr marL="0" indent="0" algn="ctr">
              <a:buSzTx/>
              <a:buFontTx/>
              <a:buNone/>
              <a:defRPr sz="2400">
                <a:latin typeface="Poppins Light"/>
                <a:ea typeface="Poppins Light"/>
                <a:cs typeface="Poppins Light"/>
                <a:sym typeface="Poppins Light"/>
              </a:defRPr>
            </a:lvl1pPr>
          </a:lstStyle>
          <a:p>
            <a:pPr/>
            <a:r>
              <a:t>Editable body copy </a:t>
            </a:r>
          </a:p>
        </p:txBody>
      </p:sp>
      <p:pic>
        <p:nvPicPr>
          <p:cNvPr id="1035" name="Picture 1" descr="Picture 1"/>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1036" name="TextBox 2"/>
          <p:cNvSpPr txBox="1"/>
          <p:nvPr/>
        </p:nvSpPr>
        <p:spPr>
          <a:xfrm>
            <a:off x="10904386" y="72914"/>
            <a:ext cx="883921" cy="1183641"/>
          </a:xfrm>
          <a:prstGeom prst="rect">
            <a:avLst/>
          </a:prstGeom>
          <a:ln w="12700">
            <a:miter lim="400000"/>
          </a:ln>
        </p:spPr>
        <p:txBody>
          <a:bodyPr lIns="45719" rIns="45719">
            <a:spAutoFit/>
          </a:bodyPr>
          <a:lstStyle/>
          <a:p>
            <a:pPr algn="r">
              <a:defRPr sz="3600">
                <a:solidFill>
                  <a:srgbClr val="BFBFBF"/>
                </a:solidFill>
                <a:latin typeface="Poppins Thin"/>
                <a:ea typeface="Poppins Thin"/>
                <a:cs typeface="Poppins Thin"/>
                <a:sym typeface="Poppins Thin"/>
              </a:defRPr>
            </a:pPr>
          </a:p>
        </p:txBody>
      </p:sp>
    </p:spTree>
  </p:cSld>
  <p:clrMapOvr>
    <a:masterClrMapping/>
  </p:clrMapOvr>
  <p:transition xmlns:p14="http://schemas.microsoft.com/office/powerpoint/2010/main" spd="med" advClick="1"/>
</p:sldLayout>
</file>

<file path=ppt/slideLayouts/slideLayout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bg>
      <p:bgPr>
        <a:solidFill>
          <a:srgbClr val="FFFFFF"/>
        </a:solidFill>
      </p:bgPr>
    </p:bg>
    <p:spTree>
      <p:nvGrpSpPr>
        <p:cNvPr id="1" name=""/>
        <p:cNvGrpSpPr/>
        <p:nvPr/>
      </p:nvGrpSpPr>
      <p:grpSpPr>
        <a:xfrm>
          <a:off x="0" y="0"/>
          <a:ext cx="0" cy="0"/>
          <a:chOff x="0" y="0"/>
          <a:chExt cx="0" cy="0"/>
        </a:xfrm>
      </p:grpSpPr>
      <p:sp>
        <p:nvSpPr>
          <p:cNvPr id="1043" name="Title Text"/>
          <p:cNvSpPr txBox="1"/>
          <p:nvPr>
            <p:ph type="title"/>
          </p:nvPr>
        </p:nvSpPr>
        <p:spPr>
          <a:xfrm>
            <a:off x="1524000" y="1122362"/>
            <a:ext cx="9144000" cy="2387601"/>
          </a:xfrm>
          <a:prstGeom prst="rect">
            <a:avLst/>
          </a:prstGeom>
        </p:spPr>
        <p:txBody>
          <a:bodyPr anchor="b">
            <a:normAutofit fontScale="100000" lnSpcReduction="0"/>
          </a:bodyPr>
          <a:lstStyle>
            <a:lvl1pPr algn="ctr">
              <a:defRPr sz="6000"/>
            </a:lvl1pPr>
          </a:lstStyle>
          <a:p>
            <a:pPr/>
            <a:r>
              <a:t>Title Text</a:t>
            </a:r>
          </a:p>
        </p:txBody>
      </p:sp>
      <p:sp>
        <p:nvSpPr>
          <p:cNvPr id="1044" name="Body Level One…"/>
          <p:cNvSpPr txBox="1"/>
          <p:nvPr>
            <p:ph type="body" sz="quarter" idx="1"/>
          </p:nvPr>
        </p:nvSpPr>
        <p:spPr>
          <a:xfrm>
            <a:off x="1524000" y="3602037"/>
            <a:ext cx="9144000" cy="1655763"/>
          </a:xfrm>
          <a:prstGeom prst="rect">
            <a:avLst/>
          </a:prstGeom>
        </p:spPr>
        <p:txBody>
          <a:bodyPr>
            <a:normAutofit fontScale="100000" lnSpcReduction="0"/>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045"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bg>
      <p:bgPr>
        <a:solidFill>
          <a:srgbClr val="FFFFFF"/>
        </a:solidFill>
      </p:bgPr>
    </p:bg>
    <p:spTree>
      <p:nvGrpSpPr>
        <p:cNvPr id="1" name=""/>
        <p:cNvGrpSpPr/>
        <p:nvPr/>
      </p:nvGrpSpPr>
      <p:grpSpPr>
        <a:xfrm>
          <a:off x="0" y="0"/>
          <a:ext cx="0" cy="0"/>
          <a:chOff x="0" y="0"/>
          <a:chExt cx="0" cy="0"/>
        </a:xfrm>
      </p:grpSpPr>
      <p:sp>
        <p:nvSpPr>
          <p:cNvPr id="1052" name="Title Text"/>
          <p:cNvSpPr txBox="1"/>
          <p:nvPr>
            <p:ph type="title"/>
          </p:nvPr>
        </p:nvSpPr>
        <p:spPr>
          <a:xfrm>
            <a:off x="838200" y="365125"/>
            <a:ext cx="10515600" cy="1325563"/>
          </a:xfrm>
          <a:prstGeom prst="rect">
            <a:avLst/>
          </a:prstGeom>
        </p:spPr>
        <p:txBody>
          <a:bodyPr>
            <a:normAutofit fontScale="100000" lnSpcReduction="0"/>
          </a:bodyPr>
          <a:lstStyle/>
          <a:p>
            <a:pPr/>
            <a:r>
              <a:t>Title Text</a:t>
            </a:r>
          </a:p>
        </p:txBody>
      </p:sp>
      <p:sp>
        <p:nvSpPr>
          <p:cNvPr id="1053" name="Body Level One…"/>
          <p:cNvSpPr txBox="1"/>
          <p:nvPr>
            <p:ph type="body" idx="1"/>
          </p:nvPr>
        </p:nvSpPr>
        <p:spPr>
          <a:xfrm>
            <a:off x="838200" y="1825625"/>
            <a:ext cx="10515600" cy="4351338"/>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054"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bg>
      <p:bgPr>
        <a:solidFill>
          <a:srgbClr val="FFFFFF"/>
        </a:solidFill>
      </p:bgPr>
    </p:bg>
    <p:spTree>
      <p:nvGrpSpPr>
        <p:cNvPr id="1" name=""/>
        <p:cNvGrpSpPr/>
        <p:nvPr/>
      </p:nvGrpSpPr>
      <p:grpSpPr>
        <a:xfrm>
          <a:off x="0" y="0"/>
          <a:ext cx="0" cy="0"/>
          <a:chOff x="0" y="0"/>
          <a:chExt cx="0" cy="0"/>
        </a:xfrm>
      </p:grpSpPr>
      <p:sp>
        <p:nvSpPr>
          <p:cNvPr id="1061" name="Title Text"/>
          <p:cNvSpPr txBox="1"/>
          <p:nvPr>
            <p:ph type="title"/>
          </p:nvPr>
        </p:nvSpPr>
        <p:spPr>
          <a:xfrm>
            <a:off x="831850" y="1709738"/>
            <a:ext cx="10515600" cy="2852737"/>
          </a:xfrm>
          <a:prstGeom prst="rect">
            <a:avLst/>
          </a:prstGeom>
        </p:spPr>
        <p:txBody>
          <a:bodyPr anchor="b">
            <a:normAutofit fontScale="100000" lnSpcReduction="0"/>
          </a:bodyPr>
          <a:lstStyle>
            <a:lvl1pPr>
              <a:defRPr sz="6000"/>
            </a:lvl1pPr>
          </a:lstStyle>
          <a:p>
            <a:pPr/>
            <a:r>
              <a:t>Title Text</a:t>
            </a:r>
          </a:p>
        </p:txBody>
      </p:sp>
      <p:sp>
        <p:nvSpPr>
          <p:cNvPr id="1062" name="Body Level One…"/>
          <p:cNvSpPr txBox="1"/>
          <p:nvPr>
            <p:ph type="body" sz="quarter" idx="1"/>
          </p:nvPr>
        </p:nvSpPr>
        <p:spPr>
          <a:xfrm>
            <a:off x="831850" y="4589462"/>
            <a:ext cx="10515600" cy="1500188"/>
          </a:xfrm>
          <a:prstGeom prst="rect">
            <a:avLst/>
          </a:prstGeom>
        </p:spPr>
        <p:txBody>
          <a:bodyPr>
            <a:normAutofit fontScale="100000" lnSpcReduction="0"/>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063"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bg>
      <p:bgPr>
        <a:solidFill>
          <a:srgbClr val="FFFFFF"/>
        </a:solidFill>
      </p:bgPr>
    </p:bg>
    <p:spTree>
      <p:nvGrpSpPr>
        <p:cNvPr id="1" name=""/>
        <p:cNvGrpSpPr/>
        <p:nvPr/>
      </p:nvGrpSpPr>
      <p:grpSpPr>
        <a:xfrm>
          <a:off x="0" y="0"/>
          <a:ext cx="0" cy="0"/>
          <a:chOff x="0" y="0"/>
          <a:chExt cx="0" cy="0"/>
        </a:xfrm>
      </p:grpSpPr>
      <p:sp>
        <p:nvSpPr>
          <p:cNvPr id="1070" name="Title Text"/>
          <p:cNvSpPr txBox="1"/>
          <p:nvPr>
            <p:ph type="title"/>
          </p:nvPr>
        </p:nvSpPr>
        <p:spPr>
          <a:xfrm>
            <a:off x="838200" y="365125"/>
            <a:ext cx="10515600" cy="1325563"/>
          </a:xfrm>
          <a:prstGeom prst="rect">
            <a:avLst/>
          </a:prstGeom>
        </p:spPr>
        <p:txBody>
          <a:bodyPr>
            <a:normAutofit fontScale="100000" lnSpcReduction="0"/>
          </a:bodyPr>
          <a:lstStyle/>
          <a:p>
            <a:pPr/>
            <a:r>
              <a:t>Title Text</a:t>
            </a:r>
          </a:p>
        </p:txBody>
      </p:sp>
      <p:sp>
        <p:nvSpPr>
          <p:cNvPr id="1071" name="Body Level One…"/>
          <p:cNvSpPr txBox="1"/>
          <p:nvPr>
            <p:ph type="body" sz="half" idx="1"/>
          </p:nvPr>
        </p:nvSpPr>
        <p:spPr>
          <a:xfrm>
            <a:off x="838200" y="1825625"/>
            <a:ext cx="5181600" cy="4351338"/>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072"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bg>
      <p:bgPr>
        <a:solidFill>
          <a:srgbClr val="FFFFFF"/>
        </a:solidFill>
      </p:bgPr>
    </p:bg>
    <p:spTree>
      <p:nvGrpSpPr>
        <p:cNvPr id="1" name=""/>
        <p:cNvGrpSpPr/>
        <p:nvPr/>
      </p:nvGrpSpPr>
      <p:grpSpPr>
        <a:xfrm>
          <a:off x="0" y="0"/>
          <a:ext cx="0" cy="0"/>
          <a:chOff x="0" y="0"/>
          <a:chExt cx="0" cy="0"/>
        </a:xfrm>
      </p:grpSpPr>
      <p:sp>
        <p:nvSpPr>
          <p:cNvPr id="1079" name="Title Text"/>
          <p:cNvSpPr txBox="1"/>
          <p:nvPr>
            <p:ph type="title"/>
          </p:nvPr>
        </p:nvSpPr>
        <p:spPr>
          <a:xfrm>
            <a:off x="839787" y="365125"/>
            <a:ext cx="10515601" cy="1325563"/>
          </a:xfrm>
          <a:prstGeom prst="rect">
            <a:avLst/>
          </a:prstGeom>
        </p:spPr>
        <p:txBody>
          <a:bodyPr>
            <a:normAutofit fontScale="100000" lnSpcReduction="0"/>
          </a:bodyPr>
          <a:lstStyle/>
          <a:p>
            <a:pPr/>
            <a:r>
              <a:t>Title Text</a:t>
            </a:r>
          </a:p>
        </p:txBody>
      </p:sp>
      <p:sp>
        <p:nvSpPr>
          <p:cNvPr id="1080" name="Body Level One…"/>
          <p:cNvSpPr txBox="1"/>
          <p:nvPr>
            <p:ph type="body" sz="quarter" idx="1"/>
          </p:nvPr>
        </p:nvSpPr>
        <p:spPr>
          <a:xfrm>
            <a:off x="839787" y="1681163"/>
            <a:ext cx="5157789" cy="823913"/>
          </a:xfrm>
          <a:prstGeom prst="rect">
            <a:avLst/>
          </a:prstGeom>
        </p:spPr>
        <p:txBody>
          <a:bodyPr anchor="b">
            <a:normAutofit fontScale="100000" lnSpcReduction="0"/>
          </a:bodyPr>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1081" name="Text Placeholder 4"/>
          <p:cNvSpPr/>
          <p:nvPr>
            <p:ph type="body" sz="quarter" idx="21"/>
          </p:nvPr>
        </p:nvSpPr>
        <p:spPr>
          <a:xfrm>
            <a:off x="6172200" y="1681163"/>
            <a:ext cx="5183188" cy="823913"/>
          </a:xfrm>
          <a:prstGeom prst="rect">
            <a:avLst/>
          </a:prstGeom>
        </p:spPr>
        <p:txBody>
          <a:bodyPr anchor="b">
            <a:normAutofit fontScale="100000" lnSpcReduction="0"/>
          </a:bodyPr>
          <a:lstStyle/>
          <a:p>
            <a:pPr marL="0" indent="0">
              <a:buSzTx/>
              <a:buFontTx/>
              <a:buNone/>
              <a:defRPr b="1" sz="2400"/>
            </a:pPr>
          </a:p>
        </p:txBody>
      </p:sp>
      <p:sp>
        <p:nvSpPr>
          <p:cNvPr id="1082"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1089" name="Title Text"/>
          <p:cNvSpPr txBox="1"/>
          <p:nvPr>
            <p:ph type="title"/>
          </p:nvPr>
        </p:nvSpPr>
        <p:spPr>
          <a:xfrm>
            <a:off x="838200" y="365125"/>
            <a:ext cx="10515600" cy="1325563"/>
          </a:xfrm>
          <a:prstGeom prst="rect">
            <a:avLst/>
          </a:prstGeom>
        </p:spPr>
        <p:txBody>
          <a:bodyPr>
            <a:normAutofit fontScale="100000" lnSpcReduction="0"/>
          </a:bodyPr>
          <a:lstStyle/>
          <a:p>
            <a:pPr/>
            <a:r>
              <a:t>Title Text</a:t>
            </a:r>
          </a:p>
        </p:txBody>
      </p:sp>
      <p:sp>
        <p:nvSpPr>
          <p:cNvPr id="1090"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097"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bg>
      <p:bgPr>
        <a:solidFill>
          <a:srgbClr val="FFFFFF"/>
        </a:solidFill>
      </p:bgPr>
    </p:bg>
    <p:spTree>
      <p:nvGrpSpPr>
        <p:cNvPr id="1" name=""/>
        <p:cNvGrpSpPr/>
        <p:nvPr/>
      </p:nvGrpSpPr>
      <p:grpSpPr>
        <a:xfrm>
          <a:off x="0" y="0"/>
          <a:ext cx="0" cy="0"/>
          <a:chOff x="0" y="0"/>
          <a:chExt cx="0" cy="0"/>
        </a:xfrm>
      </p:grpSpPr>
      <p:sp>
        <p:nvSpPr>
          <p:cNvPr id="1104" name="Title Text"/>
          <p:cNvSpPr txBox="1"/>
          <p:nvPr>
            <p:ph type="title"/>
          </p:nvPr>
        </p:nvSpPr>
        <p:spPr>
          <a:xfrm>
            <a:off x="839787" y="457200"/>
            <a:ext cx="3932239" cy="1600200"/>
          </a:xfrm>
          <a:prstGeom prst="rect">
            <a:avLst/>
          </a:prstGeom>
        </p:spPr>
        <p:txBody>
          <a:bodyPr anchor="b">
            <a:normAutofit fontScale="100000" lnSpcReduction="0"/>
          </a:bodyPr>
          <a:lstStyle>
            <a:lvl1pPr>
              <a:defRPr sz="3200"/>
            </a:lvl1pPr>
          </a:lstStyle>
          <a:p>
            <a:pPr/>
            <a:r>
              <a:t>Title Text</a:t>
            </a:r>
          </a:p>
        </p:txBody>
      </p:sp>
      <p:sp>
        <p:nvSpPr>
          <p:cNvPr id="1105" name="Body Level One…"/>
          <p:cNvSpPr txBox="1"/>
          <p:nvPr>
            <p:ph type="body" sz="half" idx="1"/>
          </p:nvPr>
        </p:nvSpPr>
        <p:spPr>
          <a:xfrm>
            <a:off x="5183187" y="987425"/>
            <a:ext cx="6172201" cy="4873625"/>
          </a:xfrm>
          <a:prstGeom prst="rect">
            <a:avLst/>
          </a:prstGeom>
        </p:spPr>
        <p:txBody>
          <a:bodyPr>
            <a:normAutofit fontScale="100000" lnSpcReduction="0"/>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1106" name="Text Placeholder 3"/>
          <p:cNvSpPr/>
          <p:nvPr>
            <p:ph type="body" sz="quarter" idx="21"/>
          </p:nvPr>
        </p:nvSpPr>
        <p:spPr>
          <a:xfrm>
            <a:off x="839787" y="2057400"/>
            <a:ext cx="3932238" cy="3811588"/>
          </a:xfrm>
          <a:prstGeom prst="rect">
            <a:avLst/>
          </a:prstGeom>
        </p:spPr>
        <p:txBody>
          <a:bodyPr>
            <a:normAutofit fontScale="100000" lnSpcReduction="0"/>
          </a:bodyPr>
          <a:lstStyle/>
          <a:p>
            <a:pPr marL="0" indent="0">
              <a:buSzTx/>
              <a:buFontTx/>
              <a:buNone/>
              <a:defRPr sz="1600"/>
            </a:pPr>
          </a:p>
        </p:txBody>
      </p:sp>
      <p:sp>
        <p:nvSpPr>
          <p:cNvPr id="1107"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bg>
      <p:bgPr>
        <a:solidFill>
          <a:srgbClr val="FFFFFF"/>
        </a:solidFill>
      </p:bgPr>
    </p:bg>
    <p:spTree>
      <p:nvGrpSpPr>
        <p:cNvPr id="1" name=""/>
        <p:cNvGrpSpPr/>
        <p:nvPr/>
      </p:nvGrpSpPr>
      <p:grpSpPr>
        <a:xfrm>
          <a:off x="0" y="0"/>
          <a:ext cx="0" cy="0"/>
          <a:chOff x="0" y="0"/>
          <a:chExt cx="0" cy="0"/>
        </a:xfrm>
      </p:grpSpPr>
      <p:sp>
        <p:nvSpPr>
          <p:cNvPr id="1114" name="Title Text"/>
          <p:cNvSpPr txBox="1"/>
          <p:nvPr>
            <p:ph type="title"/>
          </p:nvPr>
        </p:nvSpPr>
        <p:spPr>
          <a:xfrm>
            <a:off x="839787" y="457200"/>
            <a:ext cx="3932239" cy="1600200"/>
          </a:xfrm>
          <a:prstGeom prst="rect">
            <a:avLst/>
          </a:prstGeom>
        </p:spPr>
        <p:txBody>
          <a:bodyPr anchor="b">
            <a:normAutofit fontScale="100000" lnSpcReduction="0"/>
          </a:bodyPr>
          <a:lstStyle>
            <a:lvl1pPr>
              <a:defRPr sz="3200"/>
            </a:lvl1pPr>
          </a:lstStyle>
          <a:p>
            <a:pPr/>
            <a:r>
              <a:t>Title Text</a:t>
            </a:r>
          </a:p>
        </p:txBody>
      </p:sp>
      <p:sp>
        <p:nvSpPr>
          <p:cNvPr id="1115" name="Picture Placeholder 2"/>
          <p:cNvSpPr/>
          <p:nvPr>
            <p:ph type="pic" sz="half" idx="21"/>
          </p:nvPr>
        </p:nvSpPr>
        <p:spPr>
          <a:xfrm>
            <a:off x="5183187" y="987425"/>
            <a:ext cx="6172201" cy="4873625"/>
          </a:xfrm>
          <a:prstGeom prst="rect">
            <a:avLst/>
          </a:prstGeom>
        </p:spPr>
        <p:txBody>
          <a:bodyPr lIns="91439" rIns="91439"/>
          <a:lstStyle/>
          <a:p>
            <a:pPr/>
          </a:p>
        </p:txBody>
      </p:sp>
      <p:sp>
        <p:nvSpPr>
          <p:cNvPr id="1116" name="Body Level One…"/>
          <p:cNvSpPr txBox="1"/>
          <p:nvPr>
            <p:ph type="body" sz="quarter" idx="1"/>
          </p:nvPr>
        </p:nvSpPr>
        <p:spPr>
          <a:xfrm>
            <a:off x="839787" y="2057400"/>
            <a:ext cx="3932239" cy="3811588"/>
          </a:xfrm>
          <a:prstGeom prst="rect">
            <a:avLst/>
          </a:prstGeom>
        </p:spPr>
        <p:txBody>
          <a:bodyPr>
            <a:normAutofit fontScale="100000" lnSpcReduction="0"/>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117" name="Slide Number"/>
          <p:cNvSpPr txBox="1"/>
          <p:nvPr>
            <p:ph type="sldNum" sz="quarter" idx="2"/>
          </p:nvPr>
        </p:nvSpPr>
        <p:spPr>
          <a:xfrm>
            <a:off x="11095176" y="6414760"/>
            <a:ext cx="258624" cy="248305"/>
          </a:xfrm>
          <a:prstGeom prst="rect">
            <a:avLst/>
          </a:prstGeom>
        </p:spPr>
        <p:txBody>
          <a:bodyPr/>
          <a:lstStyle>
            <a:lvl1pPr>
              <a:defRPr>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ustom Layout">
    <p:bg>
      <p:bgPr>
        <a:solidFill>
          <a:srgbClr val="FFFFFF"/>
        </a:solidFill>
      </p:bgPr>
    </p:bg>
    <p:spTree>
      <p:nvGrpSpPr>
        <p:cNvPr id="1" name=""/>
        <p:cNvGrpSpPr/>
        <p:nvPr/>
      </p:nvGrpSpPr>
      <p:grpSpPr>
        <a:xfrm>
          <a:off x="0" y="0"/>
          <a:ext cx="0" cy="0"/>
          <a:chOff x="0" y="0"/>
          <a:chExt cx="0" cy="0"/>
        </a:xfrm>
      </p:grpSpPr>
      <p:pic>
        <p:nvPicPr>
          <p:cNvPr id="1124" name="Picture 2" descr="Picture 2"/>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1125" name="Slide Number"/>
          <p:cNvSpPr txBox="1"/>
          <p:nvPr>
            <p:ph type="sldNum" sz="quarter" idx="2"/>
          </p:nvPr>
        </p:nvSpPr>
        <p:spPr>
          <a:xfrm>
            <a:off x="11221340" y="72914"/>
            <a:ext cx="612687" cy="637541"/>
          </a:xfrm>
          <a:prstGeom prst="rect">
            <a:avLst/>
          </a:prstGeom>
        </p:spPr>
        <p:txBody>
          <a:bodyPr anchor="t"/>
          <a:lstStyle>
            <a:lvl1pPr>
              <a:defRPr sz="3600">
                <a:solidFill>
                  <a:srgbClr val="BFBFBF"/>
                </a:solidFill>
                <a:latin typeface="Poppins Thin"/>
                <a:ea typeface="Poppins Thin"/>
                <a:cs typeface="Poppins Thin"/>
                <a:sym typeface="Poppins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bg>
      <p:bgPr>
        <a:solidFill>
          <a:srgbClr val="FFFFFF"/>
        </a:solidFill>
      </p:bgPr>
    </p:bg>
    <p:spTree>
      <p:nvGrpSpPr>
        <p:cNvPr id="1" name=""/>
        <p:cNvGrpSpPr/>
        <p:nvPr/>
      </p:nvGrpSpPr>
      <p:grpSpPr>
        <a:xfrm>
          <a:off x="0" y="0"/>
          <a:ext cx="0" cy="0"/>
          <a:chOff x="0" y="0"/>
          <a:chExt cx="0" cy="0"/>
        </a:xfrm>
      </p:grpSpPr>
      <p:sp>
        <p:nvSpPr>
          <p:cNvPr id="1132" name="Title Text"/>
          <p:cNvSpPr txBox="1"/>
          <p:nvPr>
            <p:ph type="title"/>
          </p:nvPr>
        </p:nvSpPr>
        <p:spPr>
          <a:xfrm>
            <a:off x="457200" y="1420282"/>
            <a:ext cx="5181600" cy="980018"/>
          </a:xfrm>
          <a:prstGeom prst="rect">
            <a:avLst/>
          </a:prstGeom>
        </p:spPr>
        <p:txBody>
          <a:bodyPr>
            <a:normAutofit fontScale="100000" lnSpcReduction="0"/>
          </a:bodyPr>
          <a:lstStyle>
            <a:lvl1pPr algn="ctr" defTabSz="609629">
              <a:lnSpc>
                <a:spcPct val="100000"/>
              </a:lnSpc>
              <a:defRPr sz="2900">
                <a:latin typeface="+mj-lt"/>
                <a:ea typeface="+mj-ea"/>
                <a:cs typeface="+mj-cs"/>
                <a:sym typeface="Calibri"/>
              </a:defRPr>
            </a:lvl1pPr>
          </a:lstStyle>
          <a:p>
            <a:pPr/>
            <a:r>
              <a:t>Title Text</a:t>
            </a:r>
          </a:p>
        </p:txBody>
      </p:sp>
      <p:sp>
        <p:nvSpPr>
          <p:cNvPr id="1133" name="Body Level One…"/>
          <p:cNvSpPr txBox="1"/>
          <p:nvPr>
            <p:ph type="body" sz="quarter" idx="1"/>
          </p:nvPr>
        </p:nvSpPr>
        <p:spPr>
          <a:xfrm>
            <a:off x="914400" y="2590800"/>
            <a:ext cx="4267200" cy="1168400"/>
          </a:xfrm>
          <a:prstGeom prst="rect">
            <a:avLst/>
          </a:prstGeom>
        </p:spPr>
        <p:txBody>
          <a:bodyPr>
            <a:normAutofit fontScale="100000" lnSpcReduction="0"/>
          </a:bodyPr>
          <a:lstStyle>
            <a:lvl1pPr marL="0" indent="0" algn="ctr" defTabSz="609629">
              <a:lnSpc>
                <a:spcPct val="100000"/>
              </a:lnSpc>
              <a:spcBef>
                <a:spcPts val="500"/>
              </a:spcBef>
              <a:buSzTx/>
              <a:buFontTx/>
              <a:buNone/>
              <a:defRPr sz="2100">
                <a:solidFill>
                  <a:srgbClr val="888888"/>
                </a:solidFill>
              </a:defRPr>
            </a:lvl1pPr>
            <a:lvl2pPr marL="0" indent="304814" algn="ctr" defTabSz="609629">
              <a:lnSpc>
                <a:spcPct val="100000"/>
              </a:lnSpc>
              <a:spcBef>
                <a:spcPts val="500"/>
              </a:spcBef>
              <a:buSzTx/>
              <a:buFontTx/>
              <a:buNone/>
              <a:defRPr sz="2100">
                <a:solidFill>
                  <a:srgbClr val="888888"/>
                </a:solidFill>
              </a:defRPr>
            </a:lvl2pPr>
            <a:lvl3pPr marL="0" indent="609629" algn="ctr" defTabSz="609629">
              <a:lnSpc>
                <a:spcPct val="100000"/>
              </a:lnSpc>
              <a:spcBef>
                <a:spcPts val="500"/>
              </a:spcBef>
              <a:buSzTx/>
              <a:buFontTx/>
              <a:buNone/>
              <a:defRPr sz="2100">
                <a:solidFill>
                  <a:srgbClr val="888888"/>
                </a:solidFill>
              </a:defRPr>
            </a:lvl3pPr>
            <a:lvl4pPr marL="0" indent="914446" algn="ctr" defTabSz="609629">
              <a:lnSpc>
                <a:spcPct val="100000"/>
              </a:lnSpc>
              <a:spcBef>
                <a:spcPts val="500"/>
              </a:spcBef>
              <a:buSzTx/>
              <a:buFontTx/>
              <a:buNone/>
              <a:defRPr sz="2100">
                <a:solidFill>
                  <a:srgbClr val="888888"/>
                </a:solidFill>
              </a:defRPr>
            </a:lvl4pPr>
            <a:lvl5pPr marL="0" indent="1219261" algn="ctr" defTabSz="609629">
              <a:lnSpc>
                <a:spcPct val="100000"/>
              </a:lnSpc>
              <a:spcBef>
                <a:spcPts val="500"/>
              </a:spcBef>
              <a:buSzTx/>
              <a:buFontTx/>
              <a:buNone/>
              <a:defRPr sz="21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134"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bg>
      <p:bgPr>
        <a:solidFill>
          <a:srgbClr val="FFFFFF"/>
        </a:solidFill>
      </p:bgPr>
    </p:bg>
    <p:spTree>
      <p:nvGrpSpPr>
        <p:cNvPr id="1" name=""/>
        <p:cNvGrpSpPr/>
        <p:nvPr/>
      </p:nvGrpSpPr>
      <p:grpSpPr>
        <a:xfrm>
          <a:off x="0" y="0"/>
          <a:ext cx="0" cy="0"/>
          <a:chOff x="0" y="0"/>
          <a:chExt cx="0" cy="0"/>
        </a:xfrm>
      </p:grpSpPr>
      <p:sp>
        <p:nvSpPr>
          <p:cNvPr id="1141" name="Title Text"/>
          <p:cNvSpPr txBox="1"/>
          <p:nvPr>
            <p:ph type="title"/>
          </p:nvPr>
        </p:nvSpPr>
        <p:spPr>
          <a:xfrm>
            <a:off x="304800" y="183091"/>
            <a:ext cx="5486400" cy="762001"/>
          </a:xfrm>
          <a:prstGeom prst="rect">
            <a:avLst/>
          </a:prstGeom>
        </p:spPr>
        <p:txBody>
          <a:bodyPr>
            <a:normAutofit fontScale="100000" lnSpcReduction="0"/>
          </a:bodyPr>
          <a:lstStyle>
            <a:lvl1pPr algn="ctr" defTabSz="609629">
              <a:lnSpc>
                <a:spcPct val="100000"/>
              </a:lnSpc>
              <a:defRPr sz="2900">
                <a:latin typeface="+mj-lt"/>
                <a:ea typeface="+mj-ea"/>
                <a:cs typeface="+mj-cs"/>
                <a:sym typeface="Calibri"/>
              </a:defRPr>
            </a:lvl1pPr>
          </a:lstStyle>
          <a:p>
            <a:pPr/>
            <a:r>
              <a:t>Title Text</a:t>
            </a:r>
          </a:p>
        </p:txBody>
      </p:sp>
      <p:sp>
        <p:nvSpPr>
          <p:cNvPr id="1142" name="Body Level One…"/>
          <p:cNvSpPr txBox="1"/>
          <p:nvPr>
            <p:ph type="body" sz="quarter" idx="1"/>
          </p:nvPr>
        </p:nvSpPr>
        <p:spPr>
          <a:xfrm>
            <a:off x="304800" y="1066800"/>
            <a:ext cx="5486400" cy="3017310"/>
          </a:xfrm>
          <a:prstGeom prst="rect">
            <a:avLst/>
          </a:prstGeom>
        </p:spPr>
        <p:txBody>
          <a:bodyPr>
            <a:normAutofit fontScale="100000" lnSpcReduction="0"/>
          </a:bodyPr>
          <a:lstStyle>
            <a:lvl1pPr marL="228610" indent="-228610" defTabSz="609629">
              <a:lnSpc>
                <a:spcPct val="100000"/>
              </a:lnSpc>
              <a:spcBef>
                <a:spcPts val="500"/>
              </a:spcBef>
              <a:defRPr sz="2100"/>
            </a:lvl1pPr>
            <a:lvl2pPr marL="527076" indent="-222261" defTabSz="609629">
              <a:lnSpc>
                <a:spcPct val="100000"/>
              </a:lnSpc>
              <a:spcBef>
                <a:spcPts val="500"/>
              </a:spcBef>
              <a:buChar char="–"/>
              <a:defRPr sz="2100"/>
            </a:lvl2pPr>
            <a:lvl3pPr marL="809665" indent="-200035" defTabSz="609629">
              <a:lnSpc>
                <a:spcPct val="100000"/>
              </a:lnSpc>
              <a:spcBef>
                <a:spcPts val="500"/>
              </a:spcBef>
              <a:defRPr sz="2100"/>
            </a:lvl3pPr>
            <a:lvl4pPr marL="1160642" indent="-246197" defTabSz="609629">
              <a:lnSpc>
                <a:spcPct val="100000"/>
              </a:lnSpc>
              <a:spcBef>
                <a:spcPts val="500"/>
              </a:spcBef>
              <a:buChar char="–"/>
              <a:defRPr sz="2100"/>
            </a:lvl4pPr>
            <a:lvl5pPr marL="1465458" indent="-246197" defTabSz="609629">
              <a:lnSpc>
                <a:spcPct val="100000"/>
              </a:lnSpc>
              <a:spcBef>
                <a:spcPts val="500"/>
              </a:spcBef>
              <a:buChar char="»"/>
              <a:defRPr sz="2100"/>
            </a:lvl5pPr>
          </a:lstStyle>
          <a:p>
            <a:pPr/>
            <a:r>
              <a:t>Body Level One</a:t>
            </a:r>
          </a:p>
          <a:p>
            <a:pPr lvl="1"/>
            <a:r>
              <a:t>Body Level Two</a:t>
            </a:r>
          </a:p>
          <a:p>
            <a:pPr lvl="2"/>
            <a:r>
              <a:t>Body Level Three</a:t>
            </a:r>
          </a:p>
          <a:p>
            <a:pPr lvl="3"/>
            <a:r>
              <a:t>Body Level Four</a:t>
            </a:r>
          </a:p>
          <a:p>
            <a:pPr lvl="4"/>
            <a:r>
              <a:t>Body Level Five</a:t>
            </a:r>
          </a:p>
        </p:txBody>
      </p:sp>
      <p:sp>
        <p:nvSpPr>
          <p:cNvPr id="1143"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bg>
      <p:bgPr>
        <a:solidFill>
          <a:srgbClr val="FFFFFF"/>
        </a:solidFill>
      </p:bgPr>
    </p:bg>
    <p:spTree>
      <p:nvGrpSpPr>
        <p:cNvPr id="1" name=""/>
        <p:cNvGrpSpPr/>
        <p:nvPr/>
      </p:nvGrpSpPr>
      <p:grpSpPr>
        <a:xfrm>
          <a:off x="0" y="0"/>
          <a:ext cx="0" cy="0"/>
          <a:chOff x="0" y="0"/>
          <a:chExt cx="0" cy="0"/>
        </a:xfrm>
      </p:grpSpPr>
      <p:sp>
        <p:nvSpPr>
          <p:cNvPr id="1150" name="Title Text"/>
          <p:cNvSpPr txBox="1"/>
          <p:nvPr>
            <p:ph type="title"/>
          </p:nvPr>
        </p:nvSpPr>
        <p:spPr>
          <a:xfrm>
            <a:off x="481542" y="2937934"/>
            <a:ext cx="5181601" cy="908051"/>
          </a:xfrm>
          <a:prstGeom prst="rect">
            <a:avLst/>
          </a:prstGeom>
        </p:spPr>
        <p:txBody>
          <a:bodyPr anchor="t">
            <a:normAutofit fontScale="100000" lnSpcReduction="0"/>
          </a:bodyPr>
          <a:lstStyle>
            <a:lvl1pPr defTabSz="609629">
              <a:lnSpc>
                <a:spcPct val="100000"/>
              </a:lnSpc>
              <a:defRPr b="1" cap="all" sz="2600">
                <a:latin typeface="+mj-lt"/>
                <a:ea typeface="+mj-ea"/>
                <a:cs typeface="+mj-cs"/>
                <a:sym typeface="Calibri"/>
              </a:defRPr>
            </a:lvl1pPr>
          </a:lstStyle>
          <a:p>
            <a:pPr/>
            <a:r>
              <a:t>Title Text</a:t>
            </a:r>
          </a:p>
        </p:txBody>
      </p:sp>
      <p:sp>
        <p:nvSpPr>
          <p:cNvPr id="1151" name="Body Level One…"/>
          <p:cNvSpPr txBox="1"/>
          <p:nvPr>
            <p:ph type="body" sz="quarter" idx="1"/>
          </p:nvPr>
        </p:nvSpPr>
        <p:spPr>
          <a:xfrm>
            <a:off x="481542" y="1937809"/>
            <a:ext cx="5181601" cy="1000126"/>
          </a:xfrm>
          <a:prstGeom prst="rect">
            <a:avLst/>
          </a:prstGeom>
        </p:spPr>
        <p:txBody>
          <a:bodyPr anchor="b">
            <a:normAutofit fontScale="100000" lnSpcReduction="0"/>
          </a:bodyPr>
          <a:lstStyle>
            <a:lvl1pPr marL="0" indent="0" defTabSz="609629">
              <a:lnSpc>
                <a:spcPct val="100000"/>
              </a:lnSpc>
              <a:spcBef>
                <a:spcPts val="300"/>
              </a:spcBef>
              <a:buSzTx/>
              <a:buFontTx/>
              <a:buNone/>
              <a:defRPr sz="1300">
                <a:solidFill>
                  <a:srgbClr val="888888"/>
                </a:solidFill>
              </a:defRPr>
            </a:lvl1pPr>
            <a:lvl2pPr marL="0" indent="304814" defTabSz="609629">
              <a:lnSpc>
                <a:spcPct val="100000"/>
              </a:lnSpc>
              <a:spcBef>
                <a:spcPts val="300"/>
              </a:spcBef>
              <a:buSzTx/>
              <a:buFontTx/>
              <a:buNone/>
              <a:defRPr sz="1300">
                <a:solidFill>
                  <a:srgbClr val="888888"/>
                </a:solidFill>
              </a:defRPr>
            </a:lvl2pPr>
            <a:lvl3pPr marL="0" indent="609629" defTabSz="609629">
              <a:lnSpc>
                <a:spcPct val="100000"/>
              </a:lnSpc>
              <a:spcBef>
                <a:spcPts val="300"/>
              </a:spcBef>
              <a:buSzTx/>
              <a:buFontTx/>
              <a:buNone/>
              <a:defRPr sz="1300">
                <a:solidFill>
                  <a:srgbClr val="888888"/>
                </a:solidFill>
              </a:defRPr>
            </a:lvl3pPr>
            <a:lvl4pPr marL="0" indent="914446" defTabSz="609629">
              <a:lnSpc>
                <a:spcPct val="100000"/>
              </a:lnSpc>
              <a:spcBef>
                <a:spcPts val="300"/>
              </a:spcBef>
              <a:buSzTx/>
              <a:buFontTx/>
              <a:buNone/>
              <a:defRPr sz="1300">
                <a:solidFill>
                  <a:srgbClr val="888888"/>
                </a:solidFill>
              </a:defRPr>
            </a:lvl4pPr>
            <a:lvl5pPr marL="0" indent="1219261" defTabSz="609629">
              <a:lnSpc>
                <a:spcPct val="100000"/>
              </a:lnSpc>
              <a:spcBef>
                <a:spcPts val="300"/>
              </a:spcBef>
              <a:buSzTx/>
              <a:buFontTx/>
              <a:buNone/>
              <a:defRPr sz="13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152"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bg>
      <p:bgPr>
        <a:solidFill>
          <a:srgbClr val="FFFFFF"/>
        </a:solidFill>
      </p:bgPr>
    </p:bg>
    <p:spTree>
      <p:nvGrpSpPr>
        <p:cNvPr id="1" name=""/>
        <p:cNvGrpSpPr/>
        <p:nvPr/>
      </p:nvGrpSpPr>
      <p:grpSpPr>
        <a:xfrm>
          <a:off x="0" y="0"/>
          <a:ext cx="0" cy="0"/>
          <a:chOff x="0" y="0"/>
          <a:chExt cx="0" cy="0"/>
        </a:xfrm>
      </p:grpSpPr>
      <p:sp>
        <p:nvSpPr>
          <p:cNvPr id="1159" name="Title Text"/>
          <p:cNvSpPr txBox="1"/>
          <p:nvPr>
            <p:ph type="title"/>
          </p:nvPr>
        </p:nvSpPr>
        <p:spPr>
          <a:xfrm>
            <a:off x="304800" y="183091"/>
            <a:ext cx="5486400" cy="762001"/>
          </a:xfrm>
          <a:prstGeom prst="rect">
            <a:avLst/>
          </a:prstGeom>
        </p:spPr>
        <p:txBody>
          <a:bodyPr>
            <a:normAutofit fontScale="100000" lnSpcReduction="0"/>
          </a:bodyPr>
          <a:lstStyle>
            <a:lvl1pPr algn="ctr" defTabSz="609629">
              <a:lnSpc>
                <a:spcPct val="100000"/>
              </a:lnSpc>
              <a:defRPr sz="2900">
                <a:latin typeface="+mj-lt"/>
                <a:ea typeface="+mj-ea"/>
                <a:cs typeface="+mj-cs"/>
                <a:sym typeface="Calibri"/>
              </a:defRPr>
            </a:lvl1pPr>
          </a:lstStyle>
          <a:p>
            <a:pPr/>
            <a:r>
              <a:t>Title Text</a:t>
            </a:r>
          </a:p>
        </p:txBody>
      </p:sp>
      <p:sp>
        <p:nvSpPr>
          <p:cNvPr id="1160" name="Body Level One…"/>
          <p:cNvSpPr txBox="1"/>
          <p:nvPr>
            <p:ph type="body" sz="quarter" idx="1"/>
          </p:nvPr>
        </p:nvSpPr>
        <p:spPr>
          <a:xfrm>
            <a:off x="304800" y="1066800"/>
            <a:ext cx="2692400" cy="3017310"/>
          </a:xfrm>
          <a:prstGeom prst="rect">
            <a:avLst/>
          </a:prstGeom>
        </p:spPr>
        <p:txBody>
          <a:bodyPr>
            <a:normAutofit fontScale="100000" lnSpcReduction="0"/>
          </a:bodyPr>
          <a:lstStyle>
            <a:lvl1pPr marL="228610" indent="-228610" defTabSz="609629">
              <a:lnSpc>
                <a:spcPct val="100000"/>
              </a:lnSpc>
              <a:spcBef>
                <a:spcPts val="400"/>
              </a:spcBef>
              <a:defRPr sz="1800"/>
            </a:lvl1pPr>
            <a:lvl2pPr marL="519138" indent="-214323" defTabSz="609629">
              <a:lnSpc>
                <a:spcPct val="100000"/>
              </a:lnSpc>
              <a:spcBef>
                <a:spcPts val="400"/>
              </a:spcBef>
              <a:buChar char="–"/>
              <a:defRPr sz="1800"/>
            </a:lvl2pPr>
            <a:lvl3pPr marL="820656" indent="-211026" defTabSz="609629">
              <a:lnSpc>
                <a:spcPct val="100000"/>
              </a:lnSpc>
              <a:spcBef>
                <a:spcPts val="400"/>
              </a:spcBef>
              <a:defRPr sz="1800"/>
            </a:lvl3pPr>
            <a:lvl4pPr marL="1143056" indent="-228612" defTabSz="609629">
              <a:lnSpc>
                <a:spcPct val="100000"/>
              </a:lnSpc>
              <a:spcBef>
                <a:spcPts val="400"/>
              </a:spcBef>
              <a:buChar char="–"/>
              <a:defRPr sz="1800"/>
            </a:lvl4pPr>
            <a:lvl5pPr marL="1447873" indent="-228612" defTabSz="609629">
              <a:lnSpc>
                <a:spcPct val="100000"/>
              </a:lnSpc>
              <a:spcBef>
                <a:spcPts val="400"/>
              </a:spcBef>
              <a:buChar char="»"/>
              <a:defRPr sz="1800"/>
            </a:lvl5pPr>
          </a:lstStyle>
          <a:p>
            <a:pPr/>
            <a:r>
              <a:t>Body Level One</a:t>
            </a:r>
          </a:p>
          <a:p>
            <a:pPr lvl="1"/>
            <a:r>
              <a:t>Body Level Two</a:t>
            </a:r>
          </a:p>
          <a:p>
            <a:pPr lvl="2"/>
            <a:r>
              <a:t>Body Level Three</a:t>
            </a:r>
          </a:p>
          <a:p>
            <a:pPr lvl="3"/>
            <a:r>
              <a:t>Body Level Four</a:t>
            </a:r>
          </a:p>
          <a:p>
            <a:pPr lvl="4"/>
            <a:r>
              <a:t>Body Level Five</a:t>
            </a:r>
          </a:p>
        </p:txBody>
      </p:sp>
      <p:sp>
        <p:nvSpPr>
          <p:cNvPr id="1161"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bg>
      <p:bgPr>
        <a:solidFill>
          <a:srgbClr val="FFFFFF"/>
        </a:solidFill>
      </p:bgPr>
    </p:bg>
    <p:spTree>
      <p:nvGrpSpPr>
        <p:cNvPr id="1" name=""/>
        <p:cNvGrpSpPr/>
        <p:nvPr/>
      </p:nvGrpSpPr>
      <p:grpSpPr>
        <a:xfrm>
          <a:off x="0" y="0"/>
          <a:ext cx="0" cy="0"/>
          <a:chOff x="0" y="0"/>
          <a:chExt cx="0" cy="0"/>
        </a:xfrm>
      </p:grpSpPr>
      <p:sp>
        <p:nvSpPr>
          <p:cNvPr id="1168" name="Title Text"/>
          <p:cNvSpPr txBox="1"/>
          <p:nvPr>
            <p:ph type="title"/>
          </p:nvPr>
        </p:nvSpPr>
        <p:spPr>
          <a:xfrm>
            <a:off x="304800" y="183091"/>
            <a:ext cx="5486400" cy="762001"/>
          </a:xfrm>
          <a:prstGeom prst="rect">
            <a:avLst/>
          </a:prstGeom>
        </p:spPr>
        <p:txBody>
          <a:bodyPr>
            <a:normAutofit fontScale="100000" lnSpcReduction="0"/>
          </a:bodyPr>
          <a:lstStyle>
            <a:lvl1pPr algn="ctr" defTabSz="609629">
              <a:lnSpc>
                <a:spcPct val="100000"/>
              </a:lnSpc>
              <a:defRPr sz="2900">
                <a:latin typeface="+mj-lt"/>
                <a:ea typeface="+mj-ea"/>
                <a:cs typeface="+mj-cs"/>
                <a:sym typeface="Calibri"/>
              </a:defRPr>
            </a:lvl1pPr>
          </a:lstStyle>
          <a:p>
            <a:pPr/>
            <a:r>
              <a:t>Title Text</a:t>
            </a:r>
          </a:p>
        </p:txBody>
      </p:sp>
      <p:sp>
        <p:nvSpPr>
          <p:cNvPr id="1169" name="Body Level One…"/>
          <p:cNvSpPr txBox="1"/>
          <p:nvPr>
            <p:ph type="body" sz="quarter" idx="1"/>
          </p:nvPr>
        </p:nvSpPr>
        <p:spPr>
          <a:xfrm>
            <a:off x="304800" y="1023409"/>
            <a:ext cx="2693460" cy="426509"/>
          </a:xfrm>
          <a:prstGeom prst="rect">
            <a:avLst/>
          </a:prstGeom>
        </p:spPr>
        <p:txBody>
          <a:bodyPr anchor="b">
            <a:normAutofit fontScale="100000" lnSpcReduction="0"/>
          </a:bodyPr>
          <a:lstStyle>
            <a:lvl1pPr marL="0" indent="0" defTabSz="609629">
              <a:lnSpc>
                <a:spcPct val="100000"/>
              </a:lnSpc>
              <a:spcBef>
                <a:spcPts val="300"/>
              </a:spcBef>
              <a:buSzTx/>
              <a:buFontTx/>
              <a:buNone/>
              <a:defRPr b="1" sz="1600"/>
            </a:lvl1pPr>
            <a:lvl2pPr marL="0" indent="304814" defTabSz="609629">
              <a:lnSpc>
                <a:spcPct val="100000"/>
              </a:lnSpc>
              <a:spcBef>
                <a:spcPts val="300"/>
              </a:spcBef>
              <a:buSzTx/>
              <a:buFontTx/>
              <a:buNone/>
              <a:defRPr b="1" sz="1600"/>
            </a:lvl2pPr>
            <a:lvl3pPr marL="0" indent="609629" defTabSz="609629">
              <a:lnSpc>
                <a:spcPct val="100000"/>
              </a:lnSpc>
              <a:spcBef>
                <a:spcPts val="300"/>
              </a:spcBef>
              <a:buSzTx/>
              <a:buFontTx/>
              <a:buNone/>
              <a:defRPr b="1" sz="1600"/>
            </a:lvl3pPr>
            <a:lvl4pPr marL="0" indent="914446" defTabSz="609629">
              <a:lnSpc>
                <a:spcPct val="100000"/>
              </a:lnSpc>
              <a:spcBef>
                <a:spcPts val="300"/>
              </a:spcBef>
              <a:buSzTx/>
              <a:buFontTx/>
              <a:buNone/>
              <a:defRPr b="1" sz="1600"/>
            </a:lvl4pPr>
            <a:lvl5pPr marL="0" indent="1219261" defTabSz="609629">
              <a:lnSpc>
                <a:spcPct val="100000"/>
              </a:lnSpc>
              <a:spcBef>
                <a:spcPts val="300"/>
              </a:spcBef>
              <a:buSzTx/>
              <a:buFontTx/>
              <a:buNone/>
              <a:defRPr b="1" sz="1600"/>
            </a:lvl5pPr>
          </a:lstStyle>
          <a:p>
            <a:pPr/>
            <a:r>
              <a:t>Body Level One</a:t>
            </a:r>
          </a:p>
          <a:p>
            <a:pPr lvl="1"/>
            <a:r>
              <a:t>Body Level Two</a:t>
            </a:r>
          </a:p>
          <a:p>
            <a:pPr lvl="2"/>
            <a:r>
              <a:t>Body Level Three</a:t>
            </a:r>
          </a:p>
          <a:p>
            <a:pPr lvl="3"/>
            <a:r>
              <a:t>Body Level Four</a:t>
            </a:r>
          </a:p>
          <a:p>
            <a:pPr lvl="4"/>
            <a:r>
              <a:t>Body Level Five</a:t>
            </a:r>
          </a:p>
        </p:txBody>
      </p:sp>
      <p:sp>
        <p:nvSpPr>
          <p:cNvPr id="1170" name="Text Placeholder 4"/>
          <p:cNvSpPr/>
          <p:nvPr>
            <p:ph type="body" sz="quarter" idx="21"/>
          </p:nvPr>
        </p:nvSpPr>
        <p:spPr>
          <a:xfrm>
            <a:off x="3096684" y="1023409"/>
            <a:ext cx="2694518" cy="426508"/>
          </a:xfrm>
          <a:prstGeom prst="rect">
            <a:avLst/>
          </a:prstGeom>
        </p:spPr>
        <p:txBody>
          <a:bodyPr anchor="b">
            <a:normAutofit fontScale="100000" lnSpcReduction="0"/>
          </a:bodyPr>
          <a:lstStyle/>
          <a:p>
            <a:pPr marL="0" indent="0" defTabSz="609629">
              <a:lnSpc>
                <a:spcPct val="100000"/>
              </a:lnSpc>
              <a:spcBef>
                <a:spcPts val="300"/>
              </a:spcBef>
              <a:buSzTx/>
              <a:buFontTx/>
              <a:buNone/>
              <a:defRPr b="1" sz="1600"/>
            </a:pPr>
          </a:p>
        </p:txBody>
      </p:sp>
      <p:sp>
        <p:nvSpPr>
          <p:cNvPr id="1171"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1178" name="Title Text"/>
          <p:cNvSpPr txBox="1"/>
          <p:nvPr>
            <p:ph type="title"/>
          </p:nvPr>
        </p:nvSpPr>
        <p:spPr>
          <a:xfrm>
            <a:off x="304800" y="183091"/>
            <a:ext cx="5486400" cy="762001"/>
          </a:xfrm>
          <a:prstGeom prst="rect">
            <a:avLst/>
          </a:prstGeom>
        </p:spPr>
        <p:txBody>
          <a:bodyPr>
            <a:normAutofit fontScale="100000" lnSpcReduction="0"/>
          </a:bodyPr>
          <a:lstStyle>
            <a:lvl1pPr algn="ctr" defTabSz="609629">
              <a:lnSpc>
                <a:spcPct val="100000"/>
              </a:lnSpc>
              <a:defRPr sz="2900">
                <a:latin typeface="+mj-lt"/>
                <a:ea typeface="+mj-ea"/>
                <a:cs typeface="+mj-cs"/>
                <a:sym typeface="Calibri"/>
              </a:defRPr>
            </a:lvl1pPr>
          </a:lstStyle>
          <a:p>
            <a:pPr/>
            <a:r>
              <a:t>Title Text</a:t>
            </a:r>
          </a:p>
        </p:txBody>
      </p:sp>
      <p:sp>
        <p:nvSpPr>
          <p:cNvPr id="1179"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186"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bg>
      <p:bgPr>
        <a:solidFill>
          <a:srgbClr val="FFFFFF"/>
        </a:solidFill>
      </p:bgPr>
    </p:bg>
    <p:spTree>
      <p:nvGrpSpPr>
        <p:cNvPr id="1" name=""/>
        <p:cNvGrpSpPr/>
        <p:nvPr/>
      </p:nvGrpSpPr>
      <p:grpSpPr>
        <a:xfrm>
          <a:off x="0" y="0"/>
          <a:ext cx="0" cy="0"/>
          <a:chOff x="0" y="0"/>
          <a:chExt cx="0" cy="0"/>
        </a:xfrm>
      </p:grpSpPr>
      <p:sp>
        <p:nvSpPr>
          <p:cNvPr id="1193" name="Title Text"/>
          <p:cNvSpPr txBox="1"/>
          <p:nvPr>
            <p:ph type="title"/>
          </p:nvPr>
        </p:nvSpPr>
        <p:spPr>
          <a:xfrm>
            <a:off x="304800" y="182033"/>
            <a:ext cx="2005542" cy="774701"/>
          </a:xfrm>
          <a:prstGeom prst="rect">
            <a:avLst/>
          </a:prstGeom>
        </p:spPr>
        <p:txBody>
          <a:bodyPr anchor="b">
            <a:normAutofit fontScale="100000" lnSpcReduction="0"/>
          </a:bodyPr>
          <a:lstStyle>
            <a:lvl1pPr defTabSz="609629">
              <a:lnSpc>
                <a:spcPct val="100000"/>
              </a:lnSpc>
              <a:defRPr b="1" sz="1300">
                <a:latin typeface="+mj-lt"/>
                <a:ea typeface="+mj-ea"/>
                <a:cs typeface="+mj-cs"/>
                <a:sym typeface="Calibri"/>
              </a:defRPr>
            </a:lvl1pPr>
          </a:lstStyle>
          <a:p>
            <a:pPr/>
            <a:r>
              <a:t>Title Text</a:t>
            </a:r>
          </a:p>
        </p:txBody>
      </p:sp>
      <p:sp>
        <p:nvSpPr>
          <p:cNvPr id="1194" name="Body Level One…"/>
          <p:cNvSpPr txBox="1"/>
          <p:nvPr>
            <p:ph type="body" sz="quarter" idx="1"/>
          </p:nvPr>
        </p:nvSpPr>
        <p:spPr>
          <a:xfrm>
            <a:off x="2383366" y="182033"/>
            <a:ext cx="3407834" cy="3902076"/>
          </a:xfrm>
          <a:prstGeom prst="rect">
            <a:avLst/>
          </a:prstGeom>
        </p:spPr>
        <p:txBody>
          <a:bodyPr>
            <a:normAutofit fontScale="100000" lnSpcReduction="0"/>
          </a:bodyPr>
          <a:lstStyle>
            <a:lvl1pPr marL="228610" indent="-228610" defTabSz="609629">
              <a:lnSpc>
                <a:spcPct val="100000"/>
              </a:lnSpc>
              <a:spcBef>
                <a:spcPts val="500"/>
              </a:spcBef>
              <a:defRPr sz="2100"/>
            </a:lvl1pPr>
            <a:lvl2pPr marL="527076" indent="-222261" defTabSz="609629">
              <a:lnSpc>
                <a:spcPct val="100000"/>
              </a:lnSpc>
              <a:spcBef>
                <a:spcPts val="500"/>
              </a:spcBef>
              <a:buChar char="–"/>
              <a:defRPr sz="2100"/>
            </a:lvl2pPr>
            <a:lvl3pPr marL="809665" indent="-200035" defTabSz="609629">
              <a:lnSpc>
                <a:spcPct val="100000"/>
              </a:lnSpc>
              <a:spcBef>
                <a:spcPts val="500"/>
              </a:spcBef>
              <a:defRPr sz="2100"/>
            </a:lvl3pPr>
            <a:lvl4pPr marL="1160642" indent="-246197" defTabSz="609629">
              <a:lnSpc>
                <a:spcPct val="100000"/>
              </a:lnSpc>
              <a:spcBef>
                <a:spcPts val="500"/>
              </a:spcBef>
              <a:buChar char="–"/>
              <a:defRPr sz="2100"/>
            </a:lvl4pPr>
            <a:lvl5pPr marL="1465458" indent="-246197" defTabSz="609629">
              <a:lnSpc>
                <a:spcPct val="100000"/>
              </a:lnSpc>
              <a:spcBef>
                <a:spcPts val="500"/>
              </a:spcBef>
              <a:buChar char="»"/>
              <a:defRPr sz="2100"/>
            </a:lvl5pPr>
          </a:lstStyle>
          <a:p>
            <a:pPr/>
            <a:r>
              <a:t>Body Level One</a:t>
            </a:r>
          </a:p>
          <a:p>
            <a:pPr lvl="1"/>
            <a:r>
              <a:t>Body Level Two</a:t>
            </a:r>
          </a:p>
          <a:p>
            <a:pPr lvl="2"/>
            <a:r>
              <a:t>Body Level Three</a:t>
            </a:r>
          </a:p>
          <a:p>
            <a:pPr lvl="3"/>
            <a:r>
              <a:t>Body Level Four</a:t>
            </a:r>
          </a:p>
          <a:p>
            <a:pPr lvl="4"/>
            <a:r>
              <a:t>Body Level Five</a:t>
            </a:r>
          </a:p>
        </p:txBody>
      </p:sp>
      <p:sp>
        <p:nvSpPr>
          <p:cNvPr id="1195" name="Text Placeholder 3"/>
          <p:cNvSpPr/>
          <p:nvPr>
            <p:ph type="body" sz="quarter" idx="21"/>
          </p:nvPr>
        </p:nvSpPr>
        <p:spPr>
          <a:xfrm>
            <a:off x="304800" y="956734"/>
            <a:ext cx="2005541" cy="3127376"/>
          </a:xfrm>
          <a:prstGeom prst="rect">
            <a:avLst/>
          </a:prstGeom>
        </p:spPr>
        <p:txBody>
          <a:bodyPr>
            <a:normAutofit fontScale="100000" lnSpcReduction="0"/>
          </a:bodyPr>
          <a:lstStyle/>
          <a:p>
            <a:pPr marL="0" indent="0" defTabSz="609629">
              <a:lnSpc>
                <a:spcPct val="100000"/>
              </a:lnSpc>
              <a:spcBef>
                <a:spcPts val="200"/>
              </a:spcBef>
              <a:buSzTx/>
              <a:buFontTx/>
              <a:buNone/>
              <a:defRPr sz="900"/>
            </a:pPr>
          </a:p>
        </p:txBody>
      </p:sp>
      <p:sp>
        <p:nvSpPr>
          <p:cNvPr id="1196"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bg>
      <p:bgPr>
        <a:solidFill>
          <a:srgbClr val="FFFFFF"/>
        </a:solidFill>
      </p:bgPr>
    </p:bg>
    <p:spTree>
      <p:nvGrpSpPr>
        <p:cNvPr id="1" name=""/>
        <p:cNvGrpSpPr/>
        <p:nvPr/>
      </p:nvGrpSpPr>
      <p:grpSpPr>
        <a:xfrm>
          <a:off x="0" y="0"/>
          <a:ext cx="0" cy="0"/>
          <a:chOff x="0" y="0"/>
          <a:chExt cx="0" cy="0"/>
        </a:xfrm>
      </p:grpSpPr>
      <p:sp>
        <p:nvSpPr>
          <p:cNvPr id="1203" name="Title Text"/>
          <p:cNvSpPr txBox="1"/>
          <p:nvPr>
            <p:ph type="title"/>
          </p:nvPr>
        </p:nvSpPr>
        <p:spPr>
          <a:xfrm>
            <a:off x="1194859" y="3200400"/>
            <a:ext cx="3657601" cy="377825"/>
          </a:xfrm>
          <a:prstGeom prst="rect">
            <a:avLst/>
          </a:prstGeom>
        </p:spPr>
        <p:txBody>
          <a:bodyPr anchor="b">
            <a:normAutofit fontScale="100000" lnSpcReduction="0"/>
          </a:bodyPr>
          <a:lstStyle>
            <a:lvl1pPr defTabSz="609629">
              <a:lnSpc>
                <a:spcPct val="100000"/>
              </a:lnSpc>
              <a:defRPr b="1" sz="1300">
                <a:latin typeface="+mj-lt"/>
                <a:ea typeface="+mj-ea"/>
                <a:cs typeface="+mj-cs"/>
                <a:sym typeface="Calibri"/>
              </a:defRPr>
            </a:lvl1pPr>
          </a:lstStyle>
          <a:p>
            <a:pPr/>
            <a:r>
              <a:t>Title Text</a:t>
            </a:r>
          </a:p>
        </p:txBody>
      </p:sp>
      <p:sp>
        <p:nvSpPr>
          <p:cNvPr id="1204" name="Picture Placeholder 2"/>
          <p:cNvSpPr/>
          <p:nvPr>
            <p:ph type="pic" sz="quarter" idx="21"/>
          </p:nvPr>
        </p:nvSpPr>
        <p:spPr>
          <a:xfrm>
            <a:off x="1194859" y="408517"/>
            <a:ext cx="3657601" cy="2743201"/>
          </a:xfrm>
          <a:prstGeom prst="rect">
            <a:avLst/>
          </a:prstGeom>
        </p:spPr>
        <p:txBody>
          <a:bodyPr lIns="91439" rIns="91439"/>
          <a:lstStyle/>
          <a:p>
            <a:pPr/>
          </a:p>
        </p:txBody>
      </p:sp>
      <p:sp>
        <p:nvSpPr>
          <p:cNvPr id="1205" name="Body Level One…"/>
          <p:cNvSpPr txBox="1"/>
          <p:nvPr>
            <p:ph type="body" sz="quarter" idx="1"/>
          </p:nvPr>
        </p:nvSpPr>
        <p:spPr>
          <a:xfrm>
            <a:off x="1194859" y="3578225"/>
            <a:ext cx="3657601" cy="536575"/>
          </a:xfrm>
          <a:prstGeom prst="rect">
            <a:avLst/>
          </a:prstGeom>
        </p:spPr>
        <p:txBody>
          <a:bodyPr>
            <a:normAutofit fontScale="100000" lnSpcReduction="0"/>
          </a:bodyPr>
          <a:lstStyle>
            <a:lvl1pPr marL="0" indent="0" defTabSz="609629">
              <a:lnSpc>
                <a:spcPct val="100000"/>
              </a:lnSpc>
              <a:spcBef>
                <a:spcPts val="200"/>
              </a:spcBef>
              <a:buSzTx/>
              <a:buFontTx/>
              <a:buNone/>
              <a:defRPr sz="900"/>
            </a:lvl1pPr>
            <a:lvl2pPr marL="0" indent="304814" defTabSz="609629">
              <a:lnSpc>
                <a:spcPct val="100000"/>
              </a:lnSpc>
              <a:spcBef>
                <a:spcPts val="200"/>
              </a:spcBef>
              <a:buSzTx/>
              <a:buFontTx/>
              <a:buNone/>
              <a:defRPr sz="900"/>
            </a:lvl2pPr>
            <a:lvl3pPr marL="0" indent="609629" defTabSz="609629">
              <a:lnSpc>
                <a:spcPct val="100000"/>
              </a:lnSpc>
              <a:spcBef>
                <a:spcPts val="200"/>
              </a:spcBef>
              <a:buSzTx/>
              <a:buFontTx/>
              <a:buNone/>
              <a:defRPr sz="900"/>
            </a:lvl3pPr>
            <a:lvl4pPr marL="0" indent="914446" defTabSz="609629">
              <a:lnSpc>
                <a:spcPct val="100000"/>
              </a:lnSpc>
              <a:spcBef>
                <a:spcPts val="200"/>
              </a:spcBef>
              <a:buSzTx/>
              <a:buFontTx/>
              <a:buNone/>
              <a:defRPr sz="900"/>
            </a:lvl4pPr>
            <a:lvl5pPr marL="0" indent="1219261" defTabSz="609629">
              <a:lnSpc>
                <a:spcPct val="100000"/>
              </a:lnSpc>
              <a:spcBef>
                <a:spcPts val="200"/>
              </a:spcBef>
              <a:buSzTx/>
              <a:buFontTx/>
              <a:buNone/>
              <a:defRPr sz="900"/>
            </a:lvl5pPr>
          </a:lstStyle>
          <a:p>
            <a:pPr/>
            <a:r>
              <a:t>Body Level One</a:t>
            </a:r>
          </a:p>
          <a:p>
            <a:pPr lvl="1"/>
            <a:r>
              <a:t>Body Level Two</a:t>
            </a:r>
          </a:p>
          <a:p>
            <a:pPr lvl="2"/>
            <a:r>
              <a:t>Body Level Three</a:t>
            </a:r>
          </a:p>
          <a:p>
            <a:pPr lvl="3"/>
            <a:r>
              <a:t>Body Level Four</a:t>
            </a:r>
          </a:p>
          <a:p>
            <a:pPr lvl="4"/>
            <a:r>
              <a:t>Body Level Five</a:t>
            </a:r>
          </a:p>
        </p:txBody>
      </p:sp>
      <p:sp>
        <p:nvSpPr>
          <p:cNvPr id="1206" name="Slide Number"/>
          <p:cNvSpPr txBox="1"/>
          <p:nvPr>
            <p:ph type="sldNum" sz="quarter" idx="2"/>
          </p:nvPr>
        </p:nvSpPr>
        <p:spPr>
          <a:xfrm>
            <a:off x="5584070" y="4261267"/>
            <a:ext cx="207131" cy="196017"/>
          </a:xfrm>
          <a:prstGeom prst="rect">
            <a:avLst/>
          </a:prstGeom>
        </p:spPr>
        <p:txBody>
          <a:bodyPr/>
          <a:lstStyle>
            <a:lvl1pPr>
              <a:defRPr sz="8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 Id="rId21" Type="http://schemas.openxmlformats.org/officeDocument/2006/relationships/slideLayout" Target="../slideLayouts/slideLayout18.xml"/><Relationship Id="rId22" Type="http://schemas.openxmlformats.org/officeDocument/2006/relationships/slideLayout" Target="../slideLayouts/slideLayout19.xml"/><Relationship Id="rId23" Type="http://schemas.openxmlformats.org/officeDocument/2006/relationships/slideLayout" Target="../slideLayouts/slideLayout20.xml"/><Relationship Id="rId24" Type="http://schemas.openxmlformats.org/officeDocument/2006/relationships/slideLayout" Target="../slideLayouts/slideLayout21.xml"/><Relationship Id="rId25" Type="http://schemas.openxmlformats.org/officeDocument/2006/relationships/slideLayout" Target="../slideLayouts/slideLayout22.xml"/><Relationship Id="rId26" Type="http://schemas.openxmlformats.org/officeDocument/2006/relationships/slideLayout" Target="../slideLayouts/slideLayout23.xml"/><Relationship Id="rId27" Type="http://schemas.openxmlformats.org/officeDocument/2006/relationships/slideLayout" Target="../slideLayouts/slideLayout24.xml"/><Relationship Id="rId28" Type="http://schemas.openxmlformats.org/officeDocument/2006/relationships/slideLayout" Target="../slideLayouts/slideLayout25.xml"/><Relationship Id="rId29" Type="http://schemas.openxmlformats.org/officeDocument/2006/relationships/slideLayout" Target="../slideLayouts/slideLayout26.xml"/><Relationship Id="rId30" Type="http://schemas.openxmlformats.org/officeDocument/2006/relationships/slideLayout" Target="../slideLayouts/slideLayout27.xml"/><Relationship Id="rId31" Type="http://schemas.openxmlformats.org/officeDocument/2006/relationships/slideLayout" Target="../slideLayouts/slideLayout28.xml"/><Relationship Id="rId32" Type="http://schemas.openxmlformats.org/officeDocument/2006/relationships/slideLayout" Target="../slideLayouts/slideLayout29.xml"/><Relationship Id="rId33" Type="http://schemas.openxmlformats.org/officeDocument/2006/relationships/slideLayout" Target="../slideLayouts/slideLayout30.xml"/><Relationship Id="rId34" Type="http://schemas.openxmlformats.org/officeDocument/2006/relationships/slideLayout" Target="../slideLayouts/slideLayout31.xml"/><Relationship Id="rId35" Type="http://schemas.openxmlformats.org/officeDocument/2006/relationships/slideLayout" Target="../slideLayouts/slideLayout32.xml"/><Relationship Id="rId36" Type="http://schemas.openxmlformats.org/officeDocument/2006/relationships/slideLayout" Target="../slideLayouts/slideLayout33.xml"/><Relationship Id="rId37" Type="http://schemas.openxmlformats.org/officeDocument/2006/relationships/slideLayout" Target="../slideLayouts/slideLayout34.xml"/><Relationship Id="rId38" Type="http://schemas.openxmlformats.org/officeDocument/2006/relationships/slideLayout" Target="../slideLayouts/slideLayout35.xml"/><Relationship Id="rId39" Type="http://schemas.openxmlformats.org/officeDocument/2006/relationships/slideLayout" Target="../slideLayouts/slideLayout36.xml"/><Relationship Id="rId40" Type="http://schemas.openxmlformats.org/officeDocument/2006/relationships/slideLayout" Target="../slideLayouts/slideLayout37.xml"/><Relationship Id="rId41" Type="http://schemas.openxmlformats.org/officeDocument/2006/relationships/slideLayout" Target="../slideLayouts/slideLayout38.xml"/><Relationship Id="rId42" Type="http://schemas.openxmlformats.org/officeDocument/2006/relationships/slideLayout" Target="../slideLayouts/slideLayout39.xml"/><Relationship Id="rId43" Type="http://schemas.openxmlformats.org/officeDocument/2006/relationships/slideLayout" Target="../slideLayouts/slideLayout40.xml"/><Relationship Id="rId44" Type="http://schemas.openxmlformats.org/officeDocument/2006/relationships/slideLayout" Target="../slideLayouts/slideLayout41.xml"/><Relationship Id="rId45" Type="http://schemas.openxmlformats.org/officeDocument/2006/relationships/slideLayout" Target="../slideLayouts/slideLayout42.xml"/><Relationship Id="rId46" Type="http://schemas.openxmlformats.org/officeDocument/2006/relationships/slideLayout" Target="../slideLayouts/slideLayout43.xml"/><Relationship Id="rId47" Type="http://schemas.openxmlformats.org/officeDocument/2006/relationships/slideLayout" Target="../slideLayouts/slideLayout44.xml"/><Relationship Id="rId48" Type="http://schemas.openxmlformats.org/officeDocument/2006/relationships/slideLayout" Target="../slideLayouts/slideLayout45.xml"/><Relationship Id="rId49" Type="http://schemas.openxmlformats.org/officeDocument/2006/relationships/slideLayout" Target="../slideLayouts/slideLayout46.xml"/><Relationship Id="rId50" Type="http://schemas.openxmlformats.org/officeDocument/2006/relationships/slideLayout" Target="../slideLayouts/slideLayout47.xml"/><Relationship Id="rId51" Type="http://schemas.openxmlformats.org/officeDocument/2006/relationships/slideLayout" Target="../slideLayouts/slideLayout48.xml"/><Relationship Id="rId52" Type="http://schemas.openxmlformats.org/officeDocument/2006/relationships/slideLayout" Target="../slideLayouts/slideLayout49.xml"/><Relationship Id="rId53" Type="http://schemas.openxmlformats.org/officeDocument/2006/relationships/slideLayout" Target="../slideLayouts/slideLayout50.xml"/><Relationship Id="rId54" Type="http://schemas.openxmlformats.org/officeDocument/2006/relationships/slideLayout" Target="../slideLayouts/slideLayout51.xml"/><Relationship Id="rId55" Type="http://schemas.openxmlformats.org/officeDocument/2006/relationships/slideLayout" Target="../slideLayouts/slideLayout52.xml"/><Relationship Id="rId56" Type="http://schemas.openxmlformats.org/officeDocument/2006/relationships/slideLayout" Target="../slideLayouts/slideLayout53.xml"/><Relationship Id="rId57" Type="http://schemas.openxmlformats.org/officeDocument/2006/relationships/slideLayout" Target="../slideLayouts/slideLayout54.xml"/><Relationship Id="rId58" Type="http://schemas.openxmlformats.org/officeDocument/2006/relationships/slideLayout" Target="../slideLayouts/slideLayout55.xml"/><Relationship Id="rId59" Type="http://schemas.openxmlformats.org/officeDocument/2006/relationships/slideLayout" Target="../slideLayouts/slideLayout56.xml"/><Relationship Id="rId60" Type="http://schemas.openxmlformats.org/officeDocument/2006/relationships/slideLayout" Target="../slideLayouts/slideLayout57.xml"/><Relationship Id="rId61" Type="http://schemas.openxmlformats.org/officeDocument/2006/relationships/slideLayout" Target="../slideLayouts/slideLayout58.xml"/><Relationship Id="rId62" Type="http://schemas.openxmlformats.org/officeDocument/2006/relationships/slideLayout" Target="../slideLayouts/slideLayout59.xml"/><Relationship Id="rId63" Type="http://schemas.openxmlformats.org/officeDocument/2006/relationships/slideLayout" Target="../slideLayouts/slideLayout60.xml"/><Relationship Id="rId64" Type="http://schemas.openxmlformats.org/officeDocument/2006/relationships/slideLayout" Target="../slideLayouts/slideLayout61.xml"/><Relationship Id="rId65" Type="http://schemas.openxmlformats.org/officeDocument/2006/relationships/slideLayout" Target="../slideLayouts/slideLayout62.xml"/><Relationship Id="rId66" Type="http://schemas.openxmlformats.org/officeDocument/2006/relationships/slideLayout" Target="../slideLayouts/slideLayout63.xml"/><Relationship Id="rId67" Type="http://schemas.openxmlformats.org/officeDocument/2006/relationships/slideLayout" Target="../slideLayouts/slideLayout64.xml"/><Relationship Id="rId68" Type="http://schemas.openxmlformats.org/officeDocument/2006/relationships/slideLayout" Target="../slideLayouts/slideLayout65.xml"/><Relationship Id="rId69" Type="http://schemas.openxmlformats.org/officeDocument/2006/relationships/slideLayout" Target="../slideLayouts/slideLayout66.xml"/><Relationship Id="rId70" Type="http://schemas.openxmlformats.org/officeDocument/2006/relationships/slideLayout" Target="../slideLayouts/slideLayout67.xml"/><Relationship Id="rId71" Type="http://schemas.openxmlformats.org/officeDocument/2006/relationships/slideLayout" Target="../slideLayouts/slideLayout68.xml"/><Relationship Id="rId72" Type="http://schemas.openxmlformats.org/officeDocument/2006/relationships/slideLayout" Target="../slideLayouts/slideLayout69.xml"/><Relationship Id="rId73" Type="http://schemas.openxmlformats.org/officeDocument/2006/relationships/slideLayout" Target="../slideLayouts/slideLayout70.xml"/><Relationship Id="rId74" Type="http://schemas.openxmlformats.org/officeDocument/2006/relationships/slideLayout" Target="../slideLayouts/slideLayout71.xml"/><Relationship Id="rId75" Type="http://schemas.openxmlformats.org/officeDocument/2006/relationships/slideLayout" Target="../slideLayouts/slideLayout72.xml"/><Relationship Id="rId76" Type="http://schemas.openxmlformats.org/officeDocument/2006/relationships/slideLayout" Target="../slideLayouts/slideLayout73.xml"/><Relationship Id="rId77" Type="http://schemas.openxmlformats.org/officeDocument/2006/relationships/slideLayout" Target="../slideLayouts/slideLayout74.xml"/><Relationship Id="rId78" Type="http://schemas.openxmlformats.org/officeDocument/2006/relationships/slideLayout" Target="../slideLayouts/slideLayout75.xml"/><Relationship Id="rId79" Type="http://schemas.openxmlformats.org/officeDocument/2006/relationships/slideLayout" Target="../slideLayouts/slideLayout76.xml"/><Relationship Id="rId80" Type="http://schemas.openxmlformats.org/officeDocument/2006/relationships/slideLayout" Target="../slideLayouts/slideLayout77.xml"/><Relationship Id="rId81" Type="http://schemas.openxmlformats.org/officeDocument/2006/relationships/slideLayout" Target="../slideLayouts/slideLayout78.xml"/><Relationship Id="rId82" Type="http://schemas.openxmlformats.org/officeDocument/2006/relationships/slideLayout" Target="../slideLayouts/slideLayout79.xml"/><Relationship Id="rId83" Type="http://schemas.openxmlformats.org/officeDocument/2006/relationships/slideLayout" Target="../slideLayouts/slideLayout80.xml"/><Relationship Id="rId84" Type="http://schemas.openxmlformats.org/officeDocument/2006/relationships/slideLayout" Target="../slideLayouts/slideLayout81.xml"/><Relationship Id="rId85" Type="http://schemas.openxmlformats.org/officeDocument/2006/relationships/slideLayout" Target="../slideLayouts/slideLayout82.xml"/><Relationship Id="rId86" Type="http://schemas.openxmlformats.org/officeDocument/2006/relationships/slideLayout" Target="../slideLayouts/slideLayout83.xml"/><Relationship Id="rId87" Type="http://schemas.openxmlformats.org/officeDocument/2006/relationships/slideLayout" Target="../slideLayouts/slideLayout84.xml"/><Relationship Id="rId88" Type="http://schemas.openxmlformats.org/officeDocument/2006/relationships/slideLayout" Target="../slideLayouts/slideLayout85.xml"/><Relationship Id="rId89" Type="http://schemas.openxmlformats.org/officeDocument/2006/relationships/slideLayout" Target="../slideLayouts/slideLayout86.xml"/><Relationship Id="rId90" Type="http://schemas.openxmlformats.org/officeDocument/2006/relationships/slideLayout" Target="../slideLayouts/slideLayout87.xml"/><Relationship Id="rId91" Type="http://schemas.openxmlformats.org/officeDocument/2006/relationships/slideLayout" Target="../slideLayouts/slideLayout88.xml"/><Relationship Id="rId92" Type="http://schemas.openxmlformats.org/officeDocument/2006/relationships/slideLayout" Target="../slideLayouts/slideLayout89.xml"/><Relationship Id="rId93" Type="http://schemas.openxmlformats.org/officeDocument/2006/relationships/slideLayout" Target="../slideLayouts/slideLayout90.xml"/><Relationship Id="rId94" Type="http://schemas.openxmlformats.org/officeDocument/2006/relationships/slideLayout" Target="../slideLayouts/slideLayout91.xml"/><Relationship Id="rId95" Type="http://schemas.openxmlformats.org/officeDocument/2006/relationships/slideLayout" Target="../slideLayouts/slideLayout92.xml"/><Relationship Id="rId96" Type="http://schemas.openxmlformats.org/officeDocument/2006/relationships/slideLayout" Target="../slideLayouts/slideLayout93.xml"/><Relationship Id="rId97" Type="http://schemas.openxmlformats.org/officeDocument/2006/relationships/slideLayout" Target="../slideLayouts/slideLayout94.xml"/><Relationship Id="rId98" Type="http://schemas.openxmlformats.org/officeDocument/2006/relationships/slideLayout" Target="../slideLayouts/slideLayout95.xml"/><Relationship Id="rId99" Type="http://schemas.openxmlformats.org/officeDocument/2006/relationships/slideLayout" Target="../slideLayouts/slideLayout96.xml"/><Relationship Id="rId100" Type="http://schemas.openxmlformats.org/officeDocument/2006/relationships/slideLayout" Target="../slideLayouts/slideLayout97.xml"/><Relationship Id="rId101"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64C8AA"/>
        </a:solidFill>
      </p:bgPr>
    </p:bg>
    <p:spTree>
      <p:nvGrpSpPr>
        <p:cNvPr id="1" name=""/>
        <p:cNvGrpSpPr/>
        <p:nvPr/>
      </p:nvGrpSpPr>
      <p:grpSpPr>
        <a:xfrm>
          <a:off x="0" y="0"/>
          <a:ext cx="0" cy="0"/>
          <a:chOff x="0" y="0"/>
          <a:chExt cx="0" cy="0"/>
        </a:xfrm>
      </p:grpSpPr>
      <p:sp>
        <p:nvSpPr>
          <p:cNvPr id="2" name="Oval 5"/>
          <p:cNvSpPr/>
          <p:nvPr/>
        </p:nvSpPr>
        <p:spPr>
          <a:xfrm>
            <a:off x="-1721083" y="-2953459"/>
            <a:ext cx="13194322" cy="13194321"/>
          </a:xfrm>
          <a:prstGeom prst="ellipse">
            <a:avLst/>
          </a:prstGeom>
          <a:solidFill>
            <a:srgbClr val="DF8896"/>
          </a:solidFill>
          <a:ln w="12700">
            <a:miter lim="400000"/>
          </a:ln>
        </p:spPr>
        <p:txBody>
          <a:bodyPr lIns="45719" rIns="45719" anchor="ctr"/>
          <a:lstStyle/>
          <a:p>
            <a:pPr algn="ctr">
              <a:defRPr>
                <a:solidFill>
                  <a:srgbClr val="FFFFFF"/>
                </a:solidFill>
              </a:defRPr>
            </a:pPr>
          </a:p>
        </p:txBody>
      </p:sp>
      <p:sp>
        <p:nvSpPr>
          <p:cNvPr id="3" name="Oval 6"/>
          <p:cNvSpPr/>
          <p:nvPr/>
        </p:nvSpPr>
        <p:spPr>
          <a:xfrm>
            <a:off x="56503" y="135990"/>
            <a:ext cx="9823706" cy="9823706"/>
          </a:xfrm>
          <a:prstGeom prst="ellipse">
            <a:avLst/>
          </a:prstGeom>
          <a:solidFill>
            <a:srgbClr val="64C8AA"/>
          </a:solidFill>
          <a:ln w="12700">
            <a:miter lim="400000"/>
          </a:ln>
        </p:spPr>
        <p:txBody>
          <a:bodyPr lIns="45719" rIns="45719" anchor="ctr"/>
          <a:lstStyle/>
          <a:p>
            <a:pPr algn="ctr">
              <a:defRPr>
                <a:solidFill>
                  <a:srgbClr val="FFFFFF"/>
                </a:solidFill>
              </a:defRPr>
            </a:pPr>
          </a:p>
        </p:txBody>
      </p:sp>
      <p:sp>
        <p:nvSpPr>
          <p:cNvPr id="4" name="Oval 7"/>
          <p:cNvSpPr/>
          <p:nvPr/>
        </p:nvSpPr>
        <p:spPr>
          <a:xfrm>
            <a:off x="-122226" y="-45828"/>
            <a:ext cx="10188510" cy="10188510"/>
          </a:xfrm>
          <a:prstGeom prst="ellipse">
            <a:avLst/>
          </a:prstGeom>
          <a:ln w="38100">
            <a:solidFill>
              <a:srgbClr val="BE4949"/>
            </a:solidFill>
            <a:miter/>
          </a:ln>
        </p:spPr>
        <p:txBody>
          <a:bodyPr lIns="45719" rIns="45719" anchor="ctr"/>
          <a:lstStyle/>
          <a:p>
            <a:pPr algn="ctr">
              <a:defRPr>
                <a:solidFill>
                  <a:srgbClr val="FFFFFF"/>
                </a:solidFill>
              </a:defRPr>
            </a:pPr>
          </a:p>
        </p:txBody>
      </p:sp>
      <p:pic>
        <p:nvPicPr>
          <p:cNvPr id="5" name="Picture 8" descr="Picture 8"/>
          <p:cNvPicPr>
            <a:picLocks noChangeAspect="1"/>
          </p:cNvPicPr>
          <p:nvPr/>
        </p:nvPicPr>
        <p:blipFill>
          <a:blip r:embed="rId2">
            <a:extLst/>
          </a:blip>
          <a:stretch>
            <a:fillRect/>
          </a:stretch>
        </p:blipFill>
        <p:spPr>
          <a:xfrm>
            <a:off x="10315491" y="2485955"/>
            <a:ext cx="2315492" cy="2315492"/>
          </a:xfrm>
          <a:prstGeom prst="rect">
            <a:avLst/>
          </a:prstGeom>
          <a:ln w="12700">
            <a:miter lim="400000"/>
          </a:ln>
        </p:spPr>
      </p:pic>
      <p:sp>
        <p:nvSpPr>
          <p:cNvPr id="6" name="Oval 9"/>
          <p:cNvSpPr/>
          <p:nvPr/>
        </p:nvSpPr>
        <p:spPr>
          <a:xfrm>
            <a:off x="1854312" y="4420246"/>
            <a:ext cx="6043530" cy="6043531"/>
          </a:xfrm>
          <a:prstGeom prst="ellipse">
            <a:avLst/>
          </a:prstGeom>
          <a:solidFill>
            <a:srgbClr val="DF8896"/>
          </a:solidFill>
          <a:ln w="12700">
            <a:miter lim="400000"/>
          </a:ln>
        </p:spPr>
        <p:txBody>
          <a:bodyPr lIns="45719" rIns="45719" anchor="ctr"/>
          <a:lstStyle/>
          <a:p>
            <a:pPr algn="ctr">
              <a:defRPr>
                <a:solidFill>
                  <a:srgbClr val="FFFFFF"/>
                </a:solidFill>
              </a:defRPr>
            </a:pPr>
          </a:p>
        </p:txBody>
      </p:sp>
      <p:pic>
        <p:nvPicPr>
          <p:cNvPr id="7" name="Picture 10" descr="Picture 10"/>
          <p:cNvPicPr>
            <a:picLocks noChangeAspect="1"/>
          </p:cNvPicPr>
          <p:nvPr/>
        </p:nvPicPr>
        <p:blipFill>
          <a:blip r:embed="rId3">
            <a:extLst/>
          </a:blip>
          <a:stretch>
            <a:fillRect/>
          </a:stretch>
        </p:blipFill>
        <p:spPr>
          <a:xfrm>
            <a:off x="570645" y="4044457"/>
            <a:ext cx="4540234" cy="4235437"/>
          </a:xfrm>
          <a:prstGeom prst="rect">
            <a:avLst/>
          </a:prstGeom>
          <a:ln w="12700">
            <a:miter lim="400000"/>
          </a:ln>
        </p:spPr>
      </p:pic>
      <p:sp>
        <p:nvSpPr>
          <p:cNvPr id="8" name="Oval 11"/>
          <p:cNvSpPr/>
          <p:nvPr/>
        </p:nvSpPr>
        <p:spPr>
          <a:xfrm>
            <a:off x="-1462419" y="-727108"/>
            <a:ext cx="2539428" cy="2539428"/>
          </a:xfrm>
          <a:prstGeom prst="ellipse">
            <a:avLst/>
          </a:prstGeom>
          <a:solidFill>
            <a:srgbClr val="BE4949"/>
          </a:solidFill>
          <a:ln w="12700">
            <a:miter lim="400000"/>
          </a:ln>
        </p:spPr>
        <p:txBody>
          <a:bodyPr lIns="45719" rIns="45719" anchor="ctr"/>
          <a:lstStyle/>
          <a:p>
            <a:pPr algn="ctr">
              <a:defRPr>
                <a:solidFill>
                  <a:srgbClr val="FFFFFF"/>
                </a:solidFill>
              </a:defRPr>
            </a:pPr>
          </a:p>
        </p:txBody>
      </p:sp>
      <p:sp>
        <p:nvSpPr>
          <p:cNvPr id="9" name="Title Text"/>
          <p:cNvSpPr txBox="1"/>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10"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11"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 id="2147483674" r:id="rId29"/>
    <p:sldLayoutId id="2147483675" r:id="rId30"/>
    <p:sldLayoutId id="2147483676" r:id="rId31"/>
    <p:sldLayoutId id="2147483677" r:id="rId32"/>
    <p:sldLayoutId id="2147483678" r:id="rId33"/>
    <p:sldLayoutId id="2147483679" r:id="rId34"/>
    <p:sldLayoutId id="2147483680" r:id="rId35"/>
    <p:sldLayoutId id="2147483681" r:id="rId36"/>
    <p:sldLayoutId id="2147483682" r:id="rId37"/>
    <p:sldLayoutId id="2147483683" r:id="rId38"/>
    <p:sldLayoutId id="2147483684" r:id="rId39"/>
    <p:sldLayoutId id="2147483685" r:id="rId40"/>
    <p:sldLayoutId id="2147483686" r:id="rId41"/>
    <p:sldLayoutId id="2147483687" r:id="rId42"/>
    <p:sldLayoutId id="2147483688" r:id="rId43"/>
    <p:sldLayoutId id="2147483689" r:id="rId44"/>
    <p:sldLayoutId id="2147483690" r:id="rId45"/>
    <p:sldLayoutId id="2147483691" r:id="rId46"/>
    <p:sldLayoutId id="2147483692" r:id="rId47"/>
    <p:sldLayoutId id="2147483693" r:id="rId48"/>
    <p:sldLayoutId id="2147483694" r:id="rId49"/>
    <p:sldLayoutId id="2147483695" r:id="rId50"/>
    <p:sldLayoutId id="2147483696" r:id="rId51"/>
    <p:sldLayoutId id="2147483697" r:id="rId52"/>
    <p:sldLayoutId id="2147483698" r:id="rId53"/>
    <p:sldLayoutId id="2147483699" r:id="rId54"/>
    <p:sldLayoutId id="2147483700" r:id="rId55"/>
    <p:sldLayoutId id="2147483701" r:id="rId56"/>
    <p:sldLayoutId id="2147483702" r:id="rId57"/>
    <p:sldLayoutId id="2147483703" r:id="rId58"/>
    <p:sldLayoutId id="2147483704" r:id="rId59"/>
    <p:sldLayoutId id="2147483705" r:id="rId60"/>
    <p:sldLayoutId id="2147483706" r:id="rId61"/>
    <p:sldLayoutId id="2147483707" r:id="rId62"/>
    <p:sldLayoutId id="2147483708" r:id="rId63"/>
    <p:sldLayoutId id="2147483709" r:id="rId64"/>
    <p:sldLayoutId id="2147483710" r:id="rId65"/>
    <p:sldLayoutId id="2147483711" r:id="rId66"/>
    <p:sldLayoutId id="2147483712" r:id="rId67"/>
    <p:sldLayoutId id="2147483713" r:id="rId68"/>
    <p:sldLayoutId id="2147483714" r:id="rId69"/>
    <p:sldLayoutId id="2147483715" r:id="rId70"/>
    <p:sldLayoutId id="2147483716" r:id="rId71"/>
    <p:sldLayoutId id="2147483717" r:id="rId72"/>
    <p:sldLayoutId id="2147483718" r:id="rId73"/>
    <p:sldLayoutId id="2147483719" r:id="rId74"/>
    <p:sldLayoutId id="2147483720" r:id="rId75"/>
    <p:sldLayoutId id="2147483721" r:id="rId76"/>
    <p:sldLayoutId id="2147483722" r:id="rId77"/>
    <p:sldLayoutId id="2147483723" r:id="rId78"/>
    <p:sldLayoutId id="2147483724" r:id="rId79"/>
    <p:sldLayoutId id="2147483725" r:id="rId80"/>
    <p:sldLayoutId id="2147483726" r:id="rId81"/>
    <p:sldLayoutId id="2147483727" r:id="rId82"/>
    <p:sldLayoutId id="2147483728" r:id="rId83"/>
    <p:sldLayoutId id="2147483729" r:id="rId84"/>
    <p:sldLayoutId id="2147483730" r:id="rId85"/>
    <p:sldLayoutId id="2147483731" r:id="rId86"/>
    <p:sldLayoutId id="2147483732" r:id="rId87"/>
    <p:sldLayoutId id="2147483733" r:id="rId88"/>
    <p:sldLayoutId id="2147483734" r:id="rId89"/>
    <p:sldLayoutId id="2147483735" r:id="rId90"/>
    <p:sldLayoutId id="2147483736" r:id="rId91"/>
    <p:sldLayoutId id="2147483737" r:id="rId92"/>
    <p:sldLayoutId id="2147483738" r:id="rId93"/>
    <p:sldLayoutId id="2147483739" r:id="rId94"/>
    <p:sldLayoutId id="2147483740" r:id="rId95"/>
    <p:sldLayoutId id="2147483741" r:id="rId96"/>
    <p:sldLayoutId id="2147483742" r:id="rId97"/>
    <p:sldLayoutId id="2147483743" r:id="rId98"/>
    <p:sldLayoutId id="2147483744" r:id="rId99"/>
    <p:sldLayoutId id="2147483745" r:id="rId100"/>
    <p:sldLayoutId id="2147483746" r:id="rId101"/>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2.png"/><Relationship Id="rId3" Type="http://schemas.openxmlformats.org/officeDocument/2006/relationships/image" Target="../media/image27.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24.png"/><Relationship Id="rId3" Type="http://schemas.openxmlformats.org/officeDocument/2006/relationships/image" Target="../media/image2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2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3.png"/><Relationship Id="rId4" Type="http://schemas.openxmlformats.org/officeDocument/2006/relationships/image" Target="../media/image30.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3.png"/><Relationship Id="rId4" Type="http://schemas.openxmlformats.org/officeDocument/2006/relationships/image" Target="../media/image3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3.png"/><Relationship Id="rId4" Type="http://schemas.openxmlformats.org/officeDocument/2006/relationships/image" Target="../media/image3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2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28.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29.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0.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3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video" Target="../media/media9.mov"/><Relationship Id="rId3" Type="http://schemas.microsoft.com/office/2007/relationships/media" Target="../media/media9.mov"/><Relationship Id="rId4" Type="http://schemas.openxmlformats.org/officeDocument/2006/relationships/image" Target="../media/image4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1.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2.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33.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2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3.png"/><Relationship Id="rId4" Type="http://schemas.openxmlformats.org/officeDocument/2006/relationships/audio" Target="../media/media1.m4a"/><Relationship Id="rId5" Type="http://schemas.microsoft.com/office/2007/relationships/media" Target="../media/media1.m4a"/><Relationship Id="rId6" Type="http://schemas.openxmlformats.org/officeDocument/2006/relationships/image" Target="../media/image42.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audio" Target="../media/media1.m4a"/><Relationship Id="rId6" Type="http://schemas.microsoft.com/office/2007/relationships/media" Target="../media/media1.m4a"/><Relationship Id="rId7" Type="http://schemas.openxmlformats.org/officeDocument/2006/relationships/image" Target="../media/image4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34.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3.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4.png"/><Relationship Id="rId3" Type="http://schemas.openxmlformats.org/officeDocument/2006/relationships/image" Target="../media/image35.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36.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37.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5.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38.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4.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6.png"/><Relationship Id="rId3" Type="http://schemas.openxmlformats.org/officeDocument/2006/relationships/image" Target="../media/image47.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39.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8.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9.png"/><Relationship Id="rId3" Type="http://schemas.openxmlformats.org/officeDocument/2006/relationships/image" Target="../media/image50.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51.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52.png"/><Relationship Id="rId3" Type="http://schemas.openxmlformats.org/officeDocument/2006/relationships/image" Target="../media/image53.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54.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0.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1.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55.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2.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3.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60.png"/><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55.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image" Target="../media/image46.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video" Target="../media/media10.mov"/><Relationship Id="rId3" Type="http://schemas.microsoft.com/office/2007/relationships/media" Target="../media/media10.mov"/><Relationship Id="rId4" Type="http://schemas.openxmlformats.org/officeDocument/2006/relationships/image" Target="../media/image61.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47.jpeg"/><Relationship Id="rId3" Type="http://schemas.openxmlformats.org/officeDocument/2006/relationships/video" Target="../media/media11.mov"/><Relationship Id="rId4" Type="http://schemas.microsoft.com/office/2007/relationships/media" Target="../media/media11.mov"/><Relationship Id="rId5" Type="http://schemas.openxmlformats.org/officeDocument/2006/relationships/image" Target="../media/image62.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63.png"/><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image" Target="../media/image69.png"/><Relationship Id="rId9" Type="http://schemas.openxmlformats.org/officeDocument/2006/relationships/image" Target="../media/image70.png"/><Relationship Id="rId10" Type="http://schemas.openxmlformats.org/officeDocument/2006/relationships/image" Target="../media/image71.png"/><Relationship Id="rId11" Type="http://schemas.openxmlformats.org/officeDocument/2006/relationships/image" Target="../media/image72.png"/><Relationship Id="rId12" Type="http://schemas.openxmlformats.org/officeDocument/2006/relationships/image" Target="../media/image73.png"/><Relationship Id="rId13" Type="http://schemas.openxmlformats.org/officeDocument/2006/relationships/image" Target="../media/image74.png"/><Relationship Id="rId14" Type="http://schemas.openxmlformats.org/officeDocument/2006/relationships/image" Target="../media/image75.png"/><Relationship Id="rId15" Type="http://schemas.openxmlformats.org/officeDocument/2006/relationships/image" Target="../media/image76.png"/><Relationship Id="rId16" Type="http://schemas.openxmlformats.org/officeDocument/2006/relationships/image" Target="../media/image77.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77.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62.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4.png"/><Relationship Id="rId3" Type="http://schemas.openxmlformats.org/officeDocument/2006/relationships/image" Target="../media/image78.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48.jpeg"/><Relationship Id="rId3" Type="http://schemas.openxmlformats.org/officeDocument/2006/relationships/image" Target="../media/image49.jpeg"/><Relationship Id="rId4" Type="http://schemas.openxmlformats.org/officeDocument/2006/relationships/image" Target="../media/image50.jpeg"/><Relationship Id="rId5" Type="http://schemas.openxmlformats.org/officeDocument/2006/relationships/image" Target="../media/image51.jpeg"/><Relationship Id="rId6" Type="http://schemas.openxmlformats.org/officeDocument/2006/relationships/image" Target="../media/image79.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85.png"/><Relationship Id="rId8" Type="http://schemas.openxmlformats.org/officeDocument/2006/relationships/image" Target="../media/image86.png"/><Relationship Id="rId9" Type="http://schemas.openxmlformats.org/officeDocument/2006/relationships/image" Target="../media/image87.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video" Target="../media/media12.mov"/><Relationship Id="rId3" Type="http://schemas.microsoft.com/office/2007/relationships/media" Target="../media/media12.mov"/><Relationship Id="rId4" Type="http://schemas.openxmlformats.org/officeDocument/2006/relationships/image" Target="../media/image88.png"/><Relationship Id="rId5" Type="http://schemas.openxmlformats.org/officeDocument/2006/relationships/video" Target="../media/media13.mov"/><Relationship Id="rId6" Type="http://schemas.microsoft.com/office/2007/relationships/media" Target="../media/media13.mov"/><Relationship Id="rId7" Type="http://schemas.openxmlformats.org/officeDocument/2006/relationships/image" Target="../media/image89.png"/><Relationship Id="rId8" Type="http://schemas.openxmlformats.org/officeDocument/2006/relationships/image" Target="../media/image50.jpeg"/><Relationship Id="rId9" Type="http://schemas.openxmlformats.org/officeDocument/2006/relationships/image" Target="../media/image79.png"/><Relationship Id="rId10" Type="http://schemas.openxmlformats.org/officeDocument/2006/relationships/video" Target="../media/media14.mov"/><Relationship Id="rId11" Type="http://schemas.microsoft.com/office/2007/relationships/media" Target="../media/media14.mov"/><Relationship Id="rId12" Type="http://schemas.openxmlformats.org/officeDocument/2006/relationships/image" Target="../media/image90.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85.png"/><Relationship Id="rId8" Type="http://schemas.openxmlformats.org/officeDocument/2006/relationships/image" Target="../media/image86.png"/><Relationship Id="rId9" Type="http://schemas.openxmlformats.org/officeDocument/2006/relationships/image" Target="../media/image87.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91.png"/><Relationship Id="rId3" Type="http://schemas.openxmlformats.org/officeDocument/2006/relationships/image" Target="../media/image92.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video" Target="../media/media15.mov"/><Relationship Id="rId3" Type="http://schemas.microsoft.com/office/2007/relationships/media" Target="../media/media15.mov"/><Relationship Id="rId4" Type="http://schemas.openxmlformats.org/officeDocument/2006/relationships/image" Target="../media/image93.png"/><Relationship Id="rId5" Type="http://schemas.openxmlformats.org/officeDocument/2006/relationships/image" Target="../media/image94.png"/><Relationship Id="rId6" Type="http://schemas.openxmlformats.org/officeDocument/2006/relationships/image" Target="../media/image95.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video" Target="../media/media16.mov"/><Relationship Id="rId3" Type="http://schemas.microsoft.com/office/2007/relationships/media" Target="../media/media16.mov"/><Relationship Id="rId4" Type="http://schemas.openxmlformats.org/officeDocument/2006/relationships/image" Target="../media/image96.png"/><Relationship Id="rId5" Type="http://schemas.openxmlformats.org/officeDocument/2006/relationships/image" Target="../media/image94.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97.png"/><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png"/><Relationship Id="rId7" Type="http://schemas.openxmlformats.org/officeDocument/2006/relationships/image" Target="../media/image102.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03.png"/><Relationship Id="rId3" Type="http://schemas.openxmlformats.org/officeDocument/2006/relationships/image" Target="../media/image104.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52.jpeg"/></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47.jpeg"/><Relationship Id="rId3" Type="http://schemas.openxmlformats.org/officeDocument/2006/relationships/video" Target="../media/media11.mov"/><Relationship Id="rId4" Type="http://schemas.microsoft.com/office/2007/relationships/media" Target="../media/media11.mov"/><Relationship Id="rId5" Type="http://schemas.openxmlformats.org/officeDocument/2006/relationships/image" Target="../media/image62.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49.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05.png"/><Relationship Id="rId3" Type="http://schemas.openxmlformats.org/officeDocument/2006/relationships/image" Target="../media/image106.png"/><Relationship Id="rId4" Type="http://schemas.openxmlformats.org/officeDocument/2006/relationships/image" Target="../media/image107.png"/><Relationship Id="rId5" Type="http://schemas.openxmlformats.org/officeDocument/2006/relationships/image" Target="../media/image53.jpeg"/><Relationship Id="rId6" Type="http://schemas.openxmlformats.org/officeDocument/2006/relationships/image" Target="../media/image108.png"/><Relationship Id="rId7" Type="http://schemas.openxmlformats.org/officeDocument/2006/relationships/image" Target="../media/image109.png"/><Relationship Id="rId8" Type="http://schemas.openxmlformats.org/officeDocument/2006/relationships/image" Target="../media/image110.png"/><Relationship Id="rId9" Type="http://schemas.openxmlformats.org/officeDocument/2006/relationships/image" Target="../media/image111.png"/><Relationship Id="rId10" Type="http://schemas.openxmlformats.org/officeDocument/2006/relationships/image" Target="../media/image112.png"/><Relationship Id="rId11" Type="http://schemas.openxmlformats.org/officeDocument/2006/relationships/image" Target="../media/image54.jpeg"/><Relationship Id="rId12" Type="http://schemas.openxmlformats.org/officeDocument/2006/relationships/image" Target="../media/image113.png"/><Relationship Id="rId13" Type="http://schemas.openxmlformats.org/officeDocument/2006/relationships/image" Target="../media/image114.png"/><Relationship Id="rId14" Type="http://schemas.openxmlformats.org/officeDocument/2006/relationships/image" Target="../media/image69.png"/><Relationship Id="rId15" Type="http://schemas.openxmlformats.org/officeDocument/2006/relationships/image" Target="../media/image115.png"/><Relationship Id="rId16" Type="http://schemas.openxmlformats.org/officeDocument/2006/relationships/image" Target="../media/image116.png"/><Relationship Id="rId17" Type="http://schemas.openxmlformats.org/officeDocument/2006/relationships/image" Target="../media/image117.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118.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94.png"/><Relationship Id="rId3" Type="http://schemas.openxmlformats.org/officeDocument/2006/relationships/image" Target="../media/image119.png"/><Relationship Id="rId4" Type="http://schemas.openxmlformats.org/officeDocument/2006/relationships/image" Target="../media/image120.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94.png"/><Relationship Id="rId3" Type="http://schemas.openxmlformats.org/officeDocument/2006/relationships/image" Target="../media/image121.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4.xml"/><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122.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26.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65.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5.xml"/></Relationships>

</file>

<file path=ppt/slides/_rels/slide99.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123.png"/><Relationship Id="rId3" Type="http://schemas.openxmlformats.org/officeDocument/2006/relationships/image" Target="../media/image94.png"/><Relationship Id="rId4" Type="http://schemas.openxmlformats.org/officeDocument/2006/relationships/image" Target="../media/image124.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125.png"/><Relationship Id="rId3" Type="http://schemas.openxmlformats.org/officeDocument/2006/relationships/image" Target="../media/image94.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image" Target="../media/image126.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91.png"/><Relationship Id="rId3" Type="http://schemas.openxmlformats.org/officeDocument/2006/relationships/image" Target="../media/image127.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image" Target="../media/image126.png"/><Relationship Id="rId5" Type="http://schemas.openxmlformats.org/officeDocument/2006/relationships/image" Target="../media/image128.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94.png"/><Relationship Id="rId3" Type="http://schemas.openxmlformats.org/officeDocument/2006/relationships/image" Target="../media/image129.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130.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94.png"/><Relationship Id="rId3" Type="http://schemas.openxmlformats.org/officeDocument/2006/relationships/image" Target="../media/image131.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132.png"/><Relationship Id="rId3" Type="http://schemas.openxmlformats.org/officeDocument/2006/relationships/image" Target="../media/image94.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 Id="rId3" Type="http://schemas.openxmlformats.org/officeDocument/2006/relationships/image" Target="../media/image133.png"/><Relationship Id="rId4" Type="http://schemas.openxmlformats.org/officeDocument/2006/relationships/image" Target="../media/image134.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image" Target="../media/image128.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46.xml"/></Relationships>

</file>

<file path=ppt/slides/_rels/slide111.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2.png"/><Relationship Id="rId3" Type="http://schemas.openxmlformats.org/officeDocument/2006/relationships/image" Target="../media/image138.png"/><Relationship Id="rId4" Type="http://schemas.openxmlformats.org/officeDocument/2006/relationships/image" Target="../media/image139.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46.xml"/></Relationships>

</file>

<file path=ppt/slides/_rels/slide113.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40.png"/><Relationship Id="rId3" Type="http://schemas.openxmlformats.org/officeDocument/2006/relationships/image" Target="../media/image141.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46.xml"/></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52.jpe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image" Target="../media/image57.jpe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17.mov"/><Relationship Id="rId3" Type="http://schemas.microsoft.com/office/2007/relationships/media" Target="../media/media17.mov"/><Relationship Id="rId4" Type="http://schemas.openxmlformats.org/officeDocument/2006/relationships/image" Target="../media/image142.png"/><Relationship Id="rId5" Type="http://schemas.openxmlformats.org/officeDocument/2006/relationships/image" Target="../media/image79.png"/><Relationship Id="rId6" Type="http://schemas.openxmlformats.org/officeDocument/2006/relationships/image" Target="../media/image143.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18.mov"/><Relationship Id="rId3" Type="http://schemas.microsoft.com/office/2007/relationships/media" Target="../media/media18.mov"/><Relationship Id="rId4" Type="http://schemas.openxmlformats.org/officeDocument/2006/relationships/image" Target="../media/image144.png"/><Relationship Id="rId5" Type="http://schemas.openxmlformats.org/officeDocument/2006/relationships/image" Target="../media/image79.png"/><Relationship Id="rId6" Type="http://schemas.openxmlformats.org/officeDocument/2006/relationships/image" Target="../media/image143.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19.mov"/><Relationship Id="rId3" Type="http://schemas.microsoft.com/office/2007/relationships/media" Target="../media/media19.mov"/><Relationship Id="rId4" Type="http://schemas.openxmlformats.org/officeDocument/2006/relationships/image" Target="../media/image145.png"/><Relationship Id="rId5" Type="http://schemas.openxmlformats.org/officeDocument/2006/relationships/image" Target="../media/image79.png"/><Relationship Id="rId6" Type="http://schemas.openxmlformats.org/officeDocument/2006/relationships/image" Target="../media/image143.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0.mov"/><Relationship Id="rId3" Type="http://schemas.microsoft.com/office/2007/relationships/media" Target="../media/media20.mov"/><Relationship Id="rId4" Type="http://schemas.openxmlformats.org/officeDocument/2006/relationships/image" Target="../media/image146.png"/><Relationship Id="rId5" Type="http://schemas.openxmlformats.org/officeDocument/2006/relationships/image" Target="../media/image79.png"/><Relationship Id="rId6" Type="http://schemas.openxmlformats.org/officeDocument/2006/relationships/image" Target="../media/image143.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1.mov"/><Relationship Id="rId3" Type="http://schemas.microsoft.com/office/2007/relationships/media" Target="../media/media21.mov"/><Relationship Id="rId4" Type="http://schemas.openxmlformats.org/officeDocument/2006/relationships/image" Target="../media/image147.png"/><Relationship Id="rId5" Type="http://schemas.openxmlformats.org/officeDocument/2006/relationships/image" Target="../media/image79.png"/><Relationship Id="rId6" Type="http://schemas.openxmlformats.org/officeDocument/2006/relationships/image" Target="../media/image143.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2.mov"/><Relationship Id="rId3" Type="http://schemas.microsoft.com/office/2007/relationships/media" Target="../media/media22.mov"/><Relationship Id="rId4" Type="http://schemas.openxmlformats.org/officeDocument/2006/relationships/image" Target="../media/image148.png"/><Relationship Id="rId5" Type="http://schemas.openxmlformats.org/officeDocument/2006/relationships/image" Target="../media/image79.png"/><Relationship Id="rId6" Type="http://schemas.openxmlformats.org/officeDocument/2006/relationships/image" Target="../media/image143.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3.mov"/><Relationship Id="rId3" Type="http://schemas.microsoft.com/office/2007/relationships/media" Target="../media/media23.mov"/><Relationship Id="rId4" Type="http://schemas.openxmlformats.org/officeDocument/2006/relationships/image" Target="../media/image149.png"/><Relationship Id="rId5" Type="http://schemas.openxmlformats.org/officeDocument/2006/relationships/image" Target="../media/image79.png"/><Relationship Id="rId6" Type="http://schemas.openxmlformats.org/officeDocument/2006/relationships/image" Target="../media/image143.png"/></Relationships>

</file>

<file path=ppt/slides/_rels/slide125.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4.mov"/><Relationship Id="rId3" Type="http://schemas.microsoft.com/office/2007/relationships/media" Target="../media/media24.mov"/><Relationship Id="rId4" Type="http://schemas.openxmlformats.org/officeDocument/2006/relationships/image" Target="../media/image150.png"/><Relationship Id="rId5" Type="http://schemas.openxmlformats.org/officeDocument/2006/relationships/image" Target="../media/image79.png"/><Relationship Id="rId6" Type="http://schemas.openxmlformats.org/officeDocument/2006/relationships/image" Target="../media/image143.png"/></Relationships>

</file>

<file path=ppt/slides/_rels/slide126.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5.mov"/><Relationship Id="rId3" Type="http://schemas.microsoft.com/office/2007/relationships/media" Target="../media/media25.mov"/><Relationship Id="rId4" Type="http://schemas.openxmlformats.org/officeDocument/2006/relationships/image" Target="../media/image151.png"/><Relationship Id="rId5" Type="http://schemas.openxmlformats.org/officeDocument/2006/relationships/image" Target="../media/image79.png"/><Relationship Id="rId6" Type="http://schemas.openxmlformats.org/officeDocument/2006/relationships/image" Target="../media/image143.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video" Target="../media/media26.mov"/><Relationship Id="rId3" Type="http://schemas.microsoft.com/office/2007/relationships/media" Target="../media/media26.mov"/><Relationship Id="rId4" Type="http://schemas.openxmlformats.org/officeDocument/2006/relationships/image" Target="../media/image152.png"/><Relationship Id="rId5" Type="http://schemas.openxmlformats.org/officeDocument/2006/relationships/image" Target="../media/image79.png"/><Relationship Id="rId6" Type="http://schemas.openxmlformats.org/officeDocument/2006/relationships/image" Target="../media/image143.pn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3.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8.jpe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18" name="Group 9"/>
          <p:cNvGrpSpPr/>
          <p:nvPr/>
        </p:nvGrpSpPr>
        <p:grpSpPr>
          <a:xfrm>
            <a:off x="4019329" y="3298180"/>
            <a:ext cx="3805301" cy="1485901"/>
            <a:chOff x="0" y="0"/>
            <a:chExt cx="3805299" cy="1485900"/>
          </a:xfrm>
        </p:grpSpPr>
        <p:sp>
          <p:nvSpPr>
            <p:cNvPr id="1215"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16"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17"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19"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24" name="Group 9"/>
          <p:cNvGrpSpPr/>
          <p:nvPr/>
        </p:nvGrpSpPr>
        <p:grpSpPr>
          <a:xfrm>
            <a:off x="4019329" y="3298180"/>
            <a:ext cx="3805301" cy="1485901"/>
            <a:chOff x="0" y="0"/>
            <a:chExt cx="3805299" cy="1485900"/>
          </a:xfrm>
        </p:grpSpPr>
        <p:sp>
          <p:nvSpPr>
            <p:cNvPr id="1221"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22"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23"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25"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7" name="Rectangle 1"/>
          <p:cNvSpPr/>
          <p:nvPr/>
        </p:nvSpPr>
        <p:spPr>
          <a:xfrm>
            <a:off x="-57828" y="-66621"/>
            <a:ext cx="12514731" cy="7055223"/>
          </a:xfrm>
          <a:prstGeom prst="rect">
            <a:avLst/>
          </a:prstGeom>
          <a:solidFill>
            <a:srgbClr val="70B99E"/>
          </a:solidFill>
          <a:ln w="12700">
            <a:miter lim="400000"/>
          </a:ln>
        </p:spPr>
        <p:txBody>
          <a:bodyPr lIns="45719" rIns="45719" anchor="ctr"/>
          <a:lstStyle/>
          <a:p>
            <a:pPr algn="ctr" defTabSz="1219169">
              <a:defRPr>
                <a:solidFill>
                  <a:srgbClr val="FFFFFF"/>
                </a:solidFill>
                <a:latin typeface="Arial"/>
                <a:ea typeface="Arial"/>
                <a:cs typeface="Arial"/>
                <a:sym typeface="Arial"/>
              </a:defRPr>
            </a:pPr>
          </a:p>
        </p:txBody>
      </p:sp>
      <p:sp>
        <p:nvSpPr>
          <p:cNvPr id="1228" name="Oval 2"/>
          <p:cNvSpPr/>
          <p:nvPr/>
        </p:nvSpPr>
        <p:spPr>
          <a:xfrm>
            <a:off x="787898" y="-2827867"/>
            <a:ext cx="12513734" cy="12513734"/>
          </a:xfrm>
          <a:prstGeom prst="ellipse">
            <a:avLst/>
          </a:prstGeom>
          <a:solidFill>
            <a:srgbClr val="DA7C8C"/>
          </a:solidFill>
          <a:ln w="12700">
            <a:miter lim="400000"/>
          </a:ln>
        </p:spPr>
        <p:txBody>
          <a:bodyPr lIns="45719" rIns="45719" anchor="ctr"/>
          <a:lstStyle/>
          <a:p>
            <a:pPr algn="ctr" defTabSz="1219169">
              <a:defRPr>
                <a:solidFill>
                  <a:srgbClr val="FFFFFF"/>
                </a:solidFill>
                <a:latin typeface="Arial"/>
                <a:ea typeface="Arial"/>
                <a:cs typeface="Arial"/>
                <a:sym typeface="Arial"/>
              </a:defRPr>
            </a:pPr>
          </a:p>
        </p:txBody>
      </p:sp>
      <p:sp>
        <p:nvSpPr>
          <p:cNvPr id="1229" name="Oval 4"/>
          <p:cNvSpPr/>
          <p:nvPr/>
        </p:nvSpPr>
        <p:spPr>
          <a:xfrm>
            <a:off x="2269564" y="340727"/>
            <a:ext cx="9915464" cy="9915464"/>
          </a:xfrm>
          <a:prstGeom prst="ellipse">
            <a:avLst/>
          </a:prstGeom>
          <a:ln w="25400">
            <a:solidFill>
              <a:srgbClr val="C94A41"/>
            </a:solidFill>
          </a:ln>
        </p:spPr>
        <p:txBody>
          <a:bodyPr lIns="45719" rIns="45719" anchor="ctr"/>
          <a:lstStyle/>
          <a:p>
            <a:pPr algn="ctr" defTabSz="1219169">
              <a:defRPr>
                <a:solidFill>
                  <a:srgbClr val="FFFFFF"/>
                </a:solidFill>
                <a:latin typeface="Arial"/>
                <a:ea typeface="Arial"/>
                <a:cs typeface="Arial"/>
                <a:sym typeface="Arial"/>
              </a:defRPr>
            </a:pPr>
          </a:p>
        </p:txBody>
      </p:sp>
      <p:sp>
        <p:nvSpPr>
          <p:cNvPr id="1230" name="Oval 3"/>
          <p:cNvSpPr/>
          <p:nvPr/>
        </p:nvSpPr>
        <p:spPr>
          <a:xfrm>
            <a:off x="2385179" y="724785"/>
            <a:ext cx="9518956" cy="9518956"/>
          </a:xfrm>
          <a:prstGeom prst="ellipse">
            <a:avLst/>
          </a:prstGeom>
          <a:solidFill>
            <a:srgbClr val="70B99E"/>
          </a:solidFill>
          <a:ln w="12700">
            <a:miter lim="400000"/>
          </a:ln>
        </p:spPr>
        <p:txBody>
          <a:bodyPr lIns="45719" rIns="45719" anchor="ctr"/>
          <a:lstStyle/>
          <a:p>
            <a:pPr algn="ctr" defTabSz="1219169">
              <a:defRPr>
                <a:solidFill>
                  <a:srgbClr val="FFFFFF"/>
                </a:solidFill>
                <a:latin typeface="Arial"/>
                <a:ea typeface="Arial"/>
                <a:cs typeface="Arial"/>
                <a:sym typeface="Arial"/>
              </a:defRPr>
            </a:pPr>
          </a:p>
        </p:txBody>
      </p:sp>
      <p:sp>
        <p:nvSpPr>
          <p:cNvPr id="1231" name="Oval 5"/>
          <p:cNvSpPr/>
          <p:nvPr/>
        </p:nvSpPr>
        <p:spPr>
          <a:xfrm>
            <a:off x="6045200" y="4847152"/>
            <a:ext cx="4659604" cy="4659605"/>
          </a:xfrm>
          <a:prstGeom prst="ellipse">
            <a:avLst/>
          </a:prstGeom>
          <a:solidFill>
            <a:srgbClr val="DA7C8C"/>
          </a:solidFill>
          <a:ln w="12700">
            <a:miter lim="400000"/>
          </a:ln>
        </p:spPr>
        <p:txBody>
          <a:bodyPr lIns="45719" rIns="45719" anchor="ctr"/>
          <a:lstStyle/>
          <a:p>
            <a:pPr algn="ctr" defTabSz="1219169">
              <a:defRPr>
                <a:solidFill>
                  <a:srgbClr val="FFFFFF"/>
                </a:solidFill>
                <a:latin typeface="Arial"/>
                <a:ea typeface="Arial"/>
                <a:cs typeface="Arial"/>
                <a:sym typeface="Arial"/>
              </a:defRPr>
            </a:pPr>
          </a:p>
        </p:txBody>
      </p:sp>
      <p:sp>
        <p:nvSpPr>
          <p:cNvPr id="1232" name="Oval 12"/>
          <p:cNvSpPr/>
          <p:nvPr/>
        </p:nvSpPr>
        <p:spPr>
          <a:xfrm>
            <a:off x="9894045" y="-1244105"/>
            <a:ext cx="2290985" cy="2290985"/>
          </a:xfrm>
          <a:prstGeom prst="ellipse">
            <a:avLst/>
          </a:prstGeom>
          <a:solidFill>
            <a:srgbClr val="C94A41"/>
          </a:solidFill>
          <a:ln w="12700">
            <a:miter lim="400000"/>
          </a:ln>
        </p:spPr>
        <p:txBody>
          <a:bodyPr lIns="45719" rIns="45719" anchor="ctr"/>
          <a:lstStyle/>
          <a:p>
            <a:pPr algn="ctr" defTabSz="1219169">
              <a:defRPr>
                <a:solidFill>
                  <a:srgbClr val="FFFFFF"/>
                </a:solidFill>
                <a:latin typeface="Arial"/>
                <a:ea typeface="Arial"/>
                <a:cs typeface="Arial"/>
                <a:sym typeface="Arial"/>
              </a:defRPr>
            </a:pPr>
          </a:p>
        </p:txBody>
      </p:sp>
      <p:sp>
        <p:nvSpPr>
          <p:cNvPr id="1233" name="Oval 13"/>
          <p:cNvSpPr/>
          <p:nvPr/>
        </p:nvSpPr>
        <p:spPr>
          <a:xfrm>
            <a:off x="804831" y="738508"/>
            <a:ext cx="5394708" cy="5394708"/>
          </a:xfrm>
          <a:prstGeom prst="ellipse">
            <a:avLst/>
          </a:prstGeom>
          <a:solidFill>
            <a:srgbClr val="F1D138"/>
          </a:solidFill>
          <a:ln w="12700">
            <a:miter lim="400000"/>
          </a:ln>
        </p:spPr>
        <p:txBody>
          <a:bodyPr lIns="45719" rIns="45719" anchor="ctr"/>
          <a:lstStyle/>
          <a:p>
            <a:pPr algn="ctr" defTabSz="1219169">
              <a:defRPr>
                <a:solidFill>
                  <a:srgbClr val="FFFFFF"/>
                </a:solidFill>
                <a:latin typeface="Arial"/>
                <a:ea typeface="Arial"/>
                <a:cs typeface="Arial"/>
                <a:sym typeface="Arial"/>
              </a:defRPr>
            </a:pPr>
          </a:p>
        </p:txBody>
      </p:sp>
      <p:pic>
        <p:nvPicPr>
          <p:cNvPr id="1234" name="Picture 16" descr="Picture 16"/>
          <p:cNvPicPr>
            <a:picLocks noChangeAspect="1"/>
          </p:cNvPicPr>
          <p:nvPr/>
        </p:nvPicPr>
        <p:blipFill>
          <a:blip r:embed="rId2">
            <a:extLst/>
          </a:blip>
          <a:stretch>
            <a:fillRect/>
          </a:stretch>
        </p:blipFill>
        <p:spPr>
          <a:xfrm>
            <a:off x="6453937" y="1504788"/>
            <a:ext cx="3231637" cy="903572"/>
          </a:xfrm>
          <a:prstGeom prst="rect">
            <a:avLst/>
          </a:prstGeom>
          <a:ln w="12700">
            <a:miter lim="400000"/>
          </a:ln>
        </p:spPr>
      </p:pic>
      <p:sp>
        <p:nvSpPr>
          <p:cNvPr id="1235" name="Title 1"/>
          <p:cNvSpPr txBox="1"/>
          <p:nvPr/>
        </p:nvSpPr>
        <p:spPr>
          <a:xfrm>
            <a:off x="4479560" y="2459537"/>
            <a:ext cx="7760124" cy="2485162"/>
          </a:xfrm>
          <a:prstGeom prst="rect">
            <a:avLst/>
          </a:prstGeom>
          <a:ln w="12700">
            <a:miter lim="400000"/>
          </a:ln>
          <a:extLst>
            <a:ext uri="{C572A759-6A51-4108-AA02-DFA0A04FC94B}">
              <ma14:wrappingTextBoxFlag xmlns:ma14="http://schemas.microsoft.com/office/mac/drawingml/2011/main" val="1"/>
            </a:ext>
          </a:extLst>
        </p:spPr>
        <p:txBody>
          <a:bodyPr lIns="60960" tIns="60960" rIns="60960" bIns="60960">
            <a:spAutoFit/>
          </a:bodyPr>
          <a:lstStyle/>
          <a:p>
            <a:pPr algn="ctr" defTabSz="1219169">
              <a:lnSpc>
                <a:spcPct val="90000"/>
              </a:lnSpc>
              <a:defRPr b="1" sz="5800">
                <a:solidFill>
                  <a:srgbClr val="002060"/>
                </a:solidFill>
                <a:latin typeface="Arial"/>
                <a:ea typeface="Arial"/>
                <a:cs typeface="Arial"/>
                <a:sym typeface="Arial"/>
              </a:defRPr>
            </a:pPr>
            <a:r>
              <a:t>Siân</a:t>
            </a:r>
            <a:r>
              <a:rPr b="0" sz="2400">
                <a:solidFill>
                  <a:srgbClr val="0098A7"/>
                </a:solidFill>
                <a:latin typeface="SignPainter-HouseScript Semibold"/>
                <a:ea typeface="SignPainter-HouseScript Semibold"/>
                <a:cs typeface="SignPainter-HouseScript Semibold"/>
                <a:sym typeface="SignPainter-HouseScript Semibold"/>
              </a:rPr>
              <a:t> </a:t>
            </a:r>
            <a:r>
              <a:t>Jones</a:t>
            </a:r>
            <a:endParaRPr sz="4400"/>
          </a:p>
          <a:p>
            <a:pPr algn="ctr" defTabSz="1219169">
              <a:lnSpc>
                <a:spcPct val="90000"/>
              </a:lnSpc>
              <a:defRPr b="1" sz="5800">
                <a:solidFill>
                  <a:srgbClr val="002060"/>
                </a:solidFill>
                <a:latin typeface="Arial"/>
                <a:ea typeface="Arial"/>
                <a:cs typeface="Arial"/>
                <a:sym typeface="Arial"/>
              </a:defRPr>
            </a:pPr>
            <a:r>
              <a:t>Master of Ceremonies</a:t>
            </a:r>
          </a:p>
        </p:txBody>
      </p:sp>
      <p:pic>
        <p:nvPicPr>
          <p:cNvPr id="1236" name="Picture 7" descr="Picture 7"/>
          <p:cNvPicPr>
            <a:picLocks noChangeAspect="1"/>
          </p:cNvPicPr>
          <p:nvPr/>
        </p:nvPicPr>
        <p:blipFill>
          <a:blip r:embed="rId3">
            <a:extLst/>
          </a:blip>
          <a:srcRect l="10515" t="7941" r="11533" b="0"/>
          <a:stretch>
            <a:fillRect/>
          </a:stretch>
        </p:blipFill>
        <p:spPr>
          <a:xfrm>
            <a:off x="1405784" y="1819274"/>
            <a:ext cx="4182217" cy="3293095"/>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41" name="Group 9"/>
          <p:cNvGrpSpPr/>
          <p:nvPr/>
        </p:nvGrpSpPr>
        <p:grpSpPr>
          <a:xfrm>
            <a:off x="4019329" y="3298180"/>
            <a:ext cx="3805301" cy="1485901"/>
            <a:chOff x="0" y="0"/>
            <a:chExt cx="3805299" cy="1485900"/>
          </a:xfrm>
        </p:grpSpPr>
        <p:sp>
          <p:nvSpPr>
            <p:cNvPr id="1238"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39"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40"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42"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4" name="Graphic 3" descr="Graphic 3"/>
          <p:cNvPicPr>
            <a:picLocks noChangeAspect="1"/>
          </p:cNvPicPr>
          <p:nvPr/>
        </p:nvPicPr>
        <p:blipFill>
          <a:blip r:embed="rId2">
            <a:extLst/>
          </a:blip>
          <a:stretch>
            <a:fillRect/>
          </a:stretch>
        </p:blipFill>
        <p:spPr>
          <a:xfrm>
            <a:off x="5486617" y="2147720"/>
            <a:ext cx="1218764" cy="482796"/>
          </a:xfrm>
          <a:prstGeom prst="rect">
            <a:avLst/>
          </a:prstGeom>
          <a:ln w="12700">
            <a:miter lim="400000"/>
          </a:ln>
        </p:spPr>
      </p:pic>
      <p:grpSp>
        <p:nvGrpSpPr>
          <p:cNvPr id="1248" name="Group 9"/>
          <p:cNvGrpSpPr/>
          <p:nvPr/>
        </p:nvGrpSpPr>
        <p:grpSpPr>
          <a:xfrm>
            <a:off x="4170162" y="3298180"/>
            <a:ext cx="3805300" cy="1485901"/>
            <a:chOff x="0" y="0"/>
            <a:chExt cx="3805299" cy="1485900"/>
          </a:xfrm>
        </p:grpSpPr>
        <p:sp>
          <p:nvSpPr>
            <p:cNvPr id="1245"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46"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47"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49" name="Title 1"/>
          <p:cNvSpPr txBox="1"/>
          <p:nvPr/>
        </p:nvSpPr>
        <p:spPr>
          <a:xfrm>
            <a:off x="45719" y="3702291"/>
            <a:ext cx="12100560" cy="284135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Looking After You Today</a:t>
            </a: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251" name="Picture 2" descr="Picture 2"/>
          <p:cNvPicPr>
            <a:picLocks noChangeAspect="1"/>
          </p:cNvPicPr>
          <p:nvPr/>
        </p:nvPicPr>
        <p:blipFill>
          <a:blip r:embed="rId3">
            <a:extLst/>
          </a:blip>
          <a:stretch>
            <a:fillRect/>
          </a:stretch>
        </p:blipFill>
        <p:spPr>
          <a:xfrm>
            <a:off x="2393576" y="244050"/>
            <a:ext cx="7751700" cy="561886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3" name="Graphic 3" descr="Graphic 3"/>
          <p:cNvPicPr>
            <a:picLocks noChangeAspect="1"/>
          </p:cNvPicPr>
          <p:nvPr/>
        </p:nvPicPr>
        <p:blipFill>
          <a:blip r:embed="rId2">
            <a:extLst/>
          </a:blip>
          <a:stretch>
            <a:fillRect/>
          </a:stretch>
        </p:blipFill>
        <p:spPr>
          <a:xfrm>
            <a:off x="5486617" y="2147720"/>
            <a:ext cx="1218764" cy="482796"/>
          </a:xfrm>
          <a:prstGeom prst="rect">
            <a:avLst/>
          </a:prstGeom>
          <a:ln w="12700">
            <a:miter lim="400000"/>
          </a:ln>
        </p:spPr>
      </p:pic>
      <p:grpSp>
        <p:nvGrpSpPr>
          <p:cNvPr id="1257" name="Group 9"/>
          <p:cNvGrpSpPr/>
          <p:nvPr/>
        </p:nvGrpSpPr>
        <p:grpSpPr>
          <a:xfrm>
            <a:off x="4170162" y="3298180"/>
            <a:ext cx="3805300" cy="1485901"/>
            <a:chOff x="0" y="0"/>
            <a:chExt cx="3805299" cy="1485900"/>
          </a:xfrm>
        </p:grpSpPr>
        <p:sp>
          <p:nvSpPr>
            <p:cNvPr id="1254"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55"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56"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58" name="Title 1"/>
          <p:cNvSpPr txBox="1"/>
          <p:nvPr/>
        </p:nvSpPr>
        <p:spPr>
          <a:xfrm>
            <a:off x="45719" y="3702291"/>
            <a:ext cx="12100560" cy="284135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Making The Most Of Today</a:t>
            </a: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0" name="Graphic 3" descr="Graphic 3"/>
          <p:cNvPicPr>
            <a:picLocks noChangeAspect="1"/>
          </p:cNvPicPr>
          <p:nvPr/>
        </p:nvPicPr>
        <p:blipFill>
          <a:blip r:embed="rId2">
            <a:extLst/>
          </a:blip>
          <a:stretch>
            <a:fillRect/>
          </a:stretch>
        </p:blipFill>
        <p:spPr>
          <a:xfrm>
            <a:off x="5338450" y="2338220"/>
            <a:ext cx="1218764" cy="482796"/>
          </a:xfrm>
          <a:prstGeom prst="rect">
            <a:avLst/>
          </a:prstGeom>
          <a:ln w="12700">
            <a:miter lim="400000"/>
          </a:ln>
        </p:spPr>
      </p:pic>
      <p:grpSp>
        <p:nvGrpSpPr>
          <p:cNvPr id="1264" name="Group 9"/>
          <p:cNvGrpSpPr/>
          <p:nvPr/>
        </p:nvGrpSpPr>
        <p:grpSpPr>
          <a:xfrm>
            <a:off x="4019329" y="3298180"/>
            <a:ext cx="3805301" cy="1485901"/>
            <a:chOff x="0" y="0"/>
            <a:chExt cx="3805299" cy="1485900"/>
          </a:xfrm>
        </p:grpSpPr>
        <p:sp>
          <p:nvSpPr>
            <p:cNvPr id="1261"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62"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63"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65" name="Title 1"/>
          <p:cNvSpPr txBox="1"/>
          <p:nvPr/>
        </p:nvSpPr>
        <p:spPr>
          <a:xfrm>
            <a:off x="1185702" y="3702291"/>
            <a:ext cx="9862927" cy="9428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6000">
                <a:solidFill>
                  <a:srgbClr val="273E62"/>
                </a:solidFill>
                <a:latin typeface="Arial"/>
                <a:ea typeface="Arial"/>
                <a:cs typeface="Arial"/>
                <a:sym typeface="Arial"/>
              </a:defRPr>
            </a:pPr>
            <a:r>
              <a:t>Survive, Drive,Thrive</a:t>
            </a:r>
            <a:r>
              <a:rPr sz="4400"/>
              <a:t>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67" name="Google Shape;57;p15"/>
          <p:cNvSpPr txBox="1"/>
          <p:nvPr/>
        </p:nvSpPr>
        <p:spPr>
          <a:xfrm>
            <a:off x="1164549" y="705068"/>
            <a:ext cx="7598134" cy="94277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lnSpc>
                <a:spcPct val="90000"/>
              </a:lnSpc>
              <a:defRPr b="1" sz="6000">
                <a:solidFill>
                  <a:srgbClr val="273E62"/>
                </a:solidFill>
                <a:latin typeface="Arial"/>
                <a:ea typeface="Arial"/>
                <a:cs typeface="Arial"/>
                <a:sym typeface="Arial"/>
              </a:defRPr>
            </a:lvl1pPr>
          </a:lstStyle>
          <a:p>
            <a:pPr/>
            <a:r>
              <a:t>We've Survived …..</a:t>
            </a:r>
          </a:p>
        </p:txBody>
      </p:sp>
      <p:sp>
        <p:nvSpPr>
          <p:cNvPr id="1268" name="TextBox 3"/>
          <p:cNvSpPr txBox="1"/>
          <p:nvPr/>
        </p:nvSpPr>
        <p:spPr>
          <a:xfrm>
            <a:off x="4085421" y="2167396"/>
            <a:ext cx="7594962" cy="4931208"/>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514350" indent="-514350">
              <a:spcBef>
                <a:spcPts val="1800"/>
              </a:spcBef>
              <a:buClr>
                <a:srgbClr val="273E62"/>
              </a:buClr>
              <a:buSzPct val="100000"/>
              <a:buAutoNum type="arabicPeriod" startAt="1"/>
              <a:defRPr sz="2800">
                <a:solidFill>
                  <a:srgbClr val="FFFFFF"/>
                </a:solidFill>
                <a:latin typeface="Arial"/>
                <a:ea typeface="Arial"/>
                <a:cs typeface="Arial"/>
                <a:sym typeface="Arial"/>
              </a:defRPr>
            </a:pPr>
            <a:r>
              <a:t>Financial Stability </a:t>
            </a:r>
          </a:p>
          <a:p>
            <a:pPr marL="514350" indent="-514350">
              <a:spcBef>
                <a:spcPts val="1800"/>
              </a:spcBef>
              <a:buClr>
                <a:srgbClr val="273E62"/>
              </a:buClr>
              <a:buSzPct val="100000"/>
              <a:buAutoNum type="arabicPeriod" startAt="1"/>
              <a:defRPr sz="2800">
                <a:solidFill>
                  <a:srgbClr val="FFFFFF"/>
                </a:solidFill>
                <a:latin typeface="Arial"/>
                <a:ea typeface="Arial"/>
                <a:cs typeface="Arial"/>
                <a:sym typeface="Arial"/>
              </a:defRPr>
            </a:pPr>
            <a:r>
              <a:t>Strategy Development </a:t>
            </a:r>
          </a:p>
          <a:p>
            <a:pPr marL="514350" indent="-514350">
              <a:spcBef>
                <a:spcPts val="1800"/>
              </a:spcBef>
              <a:buClr>
                <a:srgbClr val="273E62"/>
              </a:buClr>
              <a:buSzPct val="100000"/>
              <a:buAutoNum type="arabicPeriod" startAt="1"/>
              <a:defRPr sz="2800">
                <a:solidFill>
                  <a:srgbClr val="FFFFFF"/>
                </a:solidFill>
                <a:latin typeface="Arial"/>
                <a:ea typeface="Arial"/>
                <a:cs typeface="Arial"/>
                <a:sym typeface="Arial"/>
              </a:defRPr>
            </a:pPr>
            <a:r>
              <a:t>Re-organisation and Reinvigoration</a:t>
            </a:r>
          </a:p>
          <a:p>
            <a:pPr marL="514350" indent="-514350">
              <a:spcBef>
                <a:spcPts val="1800"/>
              </a:spcBef>
              <a:buClr>
                <a:srgbClr val="273E62"/>
              </a:buClr>
              <a:buSzPct val="100000"/>
              <a:buAutoNum type="arabicPeriod" startAt="1"/>
              <a:defRPr sz="2800">
                <a:solidFill>
                  <a:srgbClr val="FFFFFF"/>
                </a:solidFill>
                <a:latin typeface="Arial"/>
                <a:ea typeface="Arial"/>
                <a:cs typeface="Arial"/>
                <a:sym typeface="Arial"/>
              </a:defRPr>
            </a:pPr>
            <a:r>
              <a:t>Member Communication</a:t>
            </a:r>
          </a:p>
          <a:p>
            <a:pPr marL="514350" indent="-514350">
              <a:spcBef>
                <a:spcPts val="1800"/>
              </a:spcBef>
              <a:buClr>
                <a:srgbClr val="273E62"/>
              </a:buClr>
              <a:buSzPct val="100000"/>
              <a:buAutoNum type="arabicPeriod" startAt="1"/>
              <a:defRPr sz="2800">
                <a:solidFill>
                  <a:srgbClr val="FFFFFF"/>
                </a:solidFill>
                <a:latin typeface="Arial"/>
                <a:ea typeface="Arial"/>
                <a:cs typeface="Arial"/>
                <a:sym typeface="Arial"/>
              </a:defRPr>
            </a:pPr>
            <a:r>
              <a:t>Strategic Investment in Technology</a:t>
            </a:r>
          </a:p>
          <a:p>
            <a:pPr marL="514350" indent="-514350">
              <a:spcBef>
                <a:spcPts val="1800"/>
              </a:spcBef>
              <a:buClr>
                <a:srgbClr val="273E62"/>
              </a:buClr>
              <a:buSzPct val="100000"/>
              <a:buAutoNum type="arabicPeriod" startAt="1"/>
              <a:defRPr sz="2800">
                <a:solidFill>
                  <a:srgbClr val="FFFFFF"/>
                </a:solidFill>
                <a:latin typeface="Arial"/>
                <a:ea typeface="Arial"/>
                <a:cs typeface="Arial"/>
                <a:sym typeface="Arial"/>
              </a:defRPr>
            </a:pPr>
            <a:r>
              <a:t>Increased Sector Coverage</a:t>
            </a:r>
          </a:p>
          <a:p>
            <a:pPr marL="342900" indent="-342900">
              <a:spcBef>
                <a:spcPts val="1800"/>
              </a:spcBef>
              <a:buClr>
                <a:srgbClr val="273E62"/>
              </a:buClr>
              <a:buSzPct val="100000"/>
              <a:buFont typeface="Helvetica"/>
              <a:buChar char="•"/>
              <a:defRPr b="1" sz="2800">
                <a:solidFill>
                  <a:srgbClr val="273E62"/>
                </a:solidFill>
                <a:latin typeface="Arial"/>
                <a:ea typeface="Arial"/>
                <a:cs typeface="Arial"/>
                <a:sym typeface="Arial"/>
              </a:defRPr>
            </a:pPr>
          </a:p>
        </p:txBody>
      </p:sp>
      <p:pic>
        <p:nvPicPr>
          <p:cNvPr id="1269"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1" name="TextBox 1"/>
          <p:cNvSpPr txBox="1"/>
          <p:nvPr/>
        </p:nvSpPr>
        <p:spPr>
          <a:xfrm>
            <a:off x="371451" y="2133251"/>
            <a:ext cx="3873891" cy="18191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We're Driving.....</a:t>
            </a:r>
          </a:p>
        </p:txBody>
      </p:sp>
      <p:sp>
        <p:nvSpPr>
          <p:cNvPr id="1272" name="TextBox 11"/>
          <p:cNvSpPr txBox="1"/>
          <p:nvPr/>
        </p:nvSpPr>
        <p:spPr>
          <a:xfrm>
            <a:off x="4115623" y="306570"/>
            <a:ext cx="6942927" cy="6463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4000">
                <a:solidFill>
                  <a:srgbClr val="273E62"/>
                </a:solidFill>
                <a:latin typeface="Arial"/>
                <a:ea typeface="Arial"/>
                <a:cs typeface="Arial"/>
                <a:sym typeface="Arial"/>
              </a:defRPr>
            </a:lvl1pPr>
          </a:lstStyle>
          <a:p>
            <a:pPr/>
            <a:r>
              <a:t>Years 1 – 3 </a:t>
            </a:r>
          </a:p>
        </p:txBody>
      </p:sp>
      <p:sp>
        <p:nvSpPr>
          <p:cNvPr id="1273" name="TextBox 6"/>
          <p:cNvSpPr txBox="1"/>
          <p:nvPr/>
        </p:nvSpPr>
        <p:spPr>
          <a:xfrm>
            <a:off x="3940421" y="991044"/>
            <a:ext cx="8304857" cy="658553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342900" indent="-342900">
              <a:spcBef>
                <a:spcPts val="1800"/>
              </a:spcBef>
              <a:buClr>
                <a:srgbClr val="273E62"/>
              </a:buClr>
              <a:buSzPct val="100000"/>
              <a:buFont typeface="Arial"/>
              <a:buChar char="•"/>
              <a:defRPr sz="2000">
                <a:solidFill>
                  <a:srgbClr val="FFFFFF"/>
                </a:solidFill>
                <a:latin typeface="Arial"/>
                <a:ea typeface="Arial"/>
                <a:cs typeface="Arial"/>
                <a:sym typeface="Arial"/>
              </a:defRPr>
            </a:pPr>
            <a:r>
              <a:t>"Great Place to be a Member“ Action Plan . </a:t>
            </a:r>
            <a:r>
              <a:rPr b="1">
                <a:solidFill>
                  <a:srgbClr val="273E62"/>
                </a:solidFill>
              </a:rPr>
              <a:t>In Place</a:t>
            </a:r>
            <a:endParaRPr b="1">
              <a:solidFill>
                <a:srgbClr val="273E62"/>
              </a:solidFill>
            </a:endParaRPr>
          </a:p>
          <a:p>
            <a:pPr marL="342900" indent="-342900">
              <a:spcBef>
                <a:spcPts val="1800"/>
              </a:spcBef>
              <a:buClr>
                <a:srgbClr val="273E62"/>
              </a:buClr>
              <a:buSzPct val="100000"/>
              <a:buFont typeface="Arial"/>
              <a:buChar char="•"/>
              <a:defRPr sz="2000">
                <a:solidFill>
                  <a:srgbClr val="FFFFFF"/>
                </a:solidFill>
                <a:latin typeface="Arial"/>
                <a:ea typeface="Arial"/>
                <a:cs typeface="Arial"/>
                <a:sym typeface="Arial"/>
              </a:defRPr>
            </a:pPr>
            <a:r>
              <a:t>"Good, Better, Best" Standards, Efficiencies and Ways of Working </a:t>
            </a:r>
            <a:br/>
            <a:r>
              <a:rPr b="1">
                <a:solidFill>
                  <a:srgbClr val="273E62"/>
                </a:solidFill>
              </a:rPr>
              <a:t> Plans in place and actions ongoing</a:t>
            </a:r>
            <a:endParaRPr>
              <a:solidFill>
                <a:srgbClr val="273E62"/>
              </a:solidFill>
            </a:endParaRPr>
          </a:p>
          <a:p>
            <a:pPr marL="342900" indent="-342900">
              <a:spcBef>
                <a:spcPts val="1800"/>
              </a:spcBef>
              <a:buClr>
                <a:srgbClr val="273E62"/>
              </a:buClr>
              <a:buSzPct val="100000"/>
              <a:buFont typeface="Arial"/>
              <a:buChar char="•"/>
              <a:defRPr sz="2000">
                <a:solidFill>
                  <a:srgbClr val="FFFFFF"/>
                </a:solidFill>
                <a:latin typeface="Arial"/>
                <a:ea typeface="Arial"/>
                <a:cs typeface="Arial"/>
                <a:sym typeface="Arial"/>
              </a:defRPr>
            </a:pPr>
            <a:r>
              <a:t> "Good, Better, Best" Services, Product &amp; Merchandise  Standards  </a:t>
            </a:r>
            <a:r>
              <a:rPr b="1">
                <a:solidFill>
                  <a:srgbClr val="273E62"/>
                </a:solidFill>
              </a:rPr>
              <a:t>Actions taken and work ongoing</a:t>
            </a:r>
            <a:endParaRPr b="1">
              <a:solidFill>
                <a:srgbClr val="273E62"/>
              </a:solidFill>
            </a:endParaRPr>
          </a:p>
          <a:p>
            <a:pPr marL="342900" indent="-342900">
              <a:spcBef>
                <a:spcPts val="1800"/>
              </a:spcBef>
              <a:buClr>
                <a:srgbClr val="273E62"/>
              </a:buClr>
              <a:buSzPct val="100000"/>
              <a:buFont typeface="Arial"/>
              <a:buChar char="•"/>
              <a:defRPr sz="2000">
                <a:solidFill>
                  <a:srgbClr val="FFFFFF"/>
                </a:solidFill>
                <a:latin typeface="Arial"/>
                <a:ea typeface="Arial"/>
                <a:cs typeface="Arial"/>
                <a:sym typeface="Arial"/>
              </a:defRPr>
            </a:pPr>
            <a:r>
              <a:t>Supplier Strategy &amp; Development e.g. </a:t>
            </a:r>
            <a:r>
              <a:rPr i="1"/>
              <a:t>Joint Business Plans</a:t>
            </a:r>
            <a:br>
              <a:rPr i="1"/>
            </a:br>
            <a:r>
              <a:rPr b="1">
                <a:solidFill>
                  <a:srgbClr val="273E62"/>
                </a:solidFill>
              </a:rPr>
              <a:t>In Place</a:t>
            </a:r>
            <a:endParaRPr b="1">
              <a:solidFill>
                <a:srgbClr val="273E62"/>
              </a:solidFill>
            </a:endParaRPr>
          </a:p>
          <a:p>
            <a:pPr marL="342900" indent="-342900">
              <a:spcBef>
                <a:spcPts val="1800"/>
              </a:spcBef>
              <a:buClr>
                <a:srgbClr val="273E62"/>
              </a:buClr>
              <a:buSzPct val="100000"/>
              <a:buFont typeface="Arial"/>
              <a:buChar char="•"/>
              <a:defRPr sz="2000">
                <a:solidFill>
                  <a:srgbClr val="FFFFFF"/>
                </a:solidFill>
                <a:latin typeface="Arial"/>
                <a:ea typeface="Arial"/>
                <a:cs typeface="Arial"/>
                <a:sym typeface="Arial"/>
              </a:defRPr>
            </a:pPr>
            <a:r>
              <a:t>Communication, engagement &amp; networking e.g. </a:t>
            </a:r>
            <a:r>
              <a:rPr i="1"/>
              <a:t>Trade Shows, Business Briefings, Strategy Groups, Visits, Webinars, The Hub</a:t>
            </a:r>
            <a:br>
              <a:rPr i="1"/>
            </a:br>
            <a:r>
              <a:rPr b="1">
                <a:solidFill>
                  <a:srgbClr val="273E62"/>
                </a:solidFill>
              </a:rPr>
              <a:t>In place and will develop continuously with your support</a:t>
            </a:r>
            <a:endParaRPr b="1">
              <a:solidFill>
                <a:srgbClr val="273E62"/>
              </a:solidFill>
            </a:endParaRPr>
          </a:p>
          <a:p>
            <a:pPr marL="342900" indent="-342900">
              <a:spcBef>
                <a:spcPts val="1800"/>
              </a:spcBef>
              <a:buClr>
                <a:srgbClr val="273E62"/>
              </a:buClr>
              <a:buSzPct val="100000"/>
              <a:buFont typeface="Arial"/>
              <a:buChar char="•"/>
              <a:defRPr sz="2000">
                <a:solidFill>
                  <a:srgbClr val="FFFFFF"/>
                </a:solidFill>
                <a:latin typeface="Arial"/>
                <a:ea typeface="Arial"/>
                <a:cs typeface="Arial"/>
                <a:sym typeface="Arial"/>
              </a:defRPr>
            </a:pPr>
            <a:r>
              <a:t>New initiatives to improve online, events and property</a:t>
            </a:r>
            <a:br/>
            <a:r>
              <a:rPr b="1">
                <a:solidFill>
                  <a:srgbClr val="273E62"/>
                </a:solidFill>
              </a:rPr>
              <a:t>Ongoing </a:t>
            </a:r>
            <a:endParaRPr b="1">
              <a:solidFill>
                <a:srgbClr val="273E62"/>
              </a:solidFill>
            </a:endParaRPr>
          </a:p>
          <a:p>
            <a:pPr marL="342900" indent="-342900">
              <a:spcBef>
                <a:spcPts val="1800"/>
              </a:spcBef>
              <a:buClr>
                <a:srgbClr val="273E62"/>
              </a:buClr>
              <a:buSzPct val="100000"/>
              <a:buFont typeface="Helvetica"/>
              <a:buChar char="•"/>
              <a:defRPr sz="2000">
                <a:solidFill>
                  <a:srgbClr val="FFFFFF"/>
                </a:solidFill>
                <a:latin typeface="Arial"/>
                <a:ea typeface="Arial"/>
                <a:cs typeface="Arial"/>
                <a:sym typeface="Arial"/>
              </a:defRPr>
            </a:pPr>
            <a:r>
              <a:t>Growing member and supplier base</a:t>
            </a:r>
            <a:br/>
            <a:r>
              <a:rPr b="1">
                <a:solidFill>
                  <a:srgbClr val="273E62"/>
                </a:solidFill>
              </a:rPr>
              <a:t>In Place  </a:t>
            </a:r>
            <a:endParaRPr>
              <a:solidFill>
                <a:srgbClr val="273E62"/>
              </a:solidFill>
            </a:endParaRPr>
          </a:p>
          <a:p>
            <a:pPr marL="342900" indent="-342900">
              <a:spcBef>
                <a:spcPts val="1800"/>
              </a:spcBef>
              <a:buClr>
                <a:srgbClr val="273E62"/>
              </a:buClr>
              <a:buSzPct val="100000"/>
              <a:buFont typeface="Helvetica"/>
              <a:buChar char="•"/>
              <a:defRPr b="1" sz="2000">
                <a:solidFill>
                  <a:srgbClr val="273E62"/>
                </a:solidFill>
                <a:latin typeface="Arial"/>
                <a:ea typeface="Arial"/>
                <a:cs typeface="Arial"/>
                <a:sym typeface="Arial"/>
              </a:defRPr>
            </a:pPr>
          </a:p>
        </p:txBody>
      </p:sp>
      <p:pic>
        <p:nvPicPr>
          <p:cNvPr id="1274" name="Graphic 3" descr="Graphic 3"/>
          <p:cNvPicPr>
            <a:picLocks noChangeAspect="1"/>
          </p:cNvPicPr>
          <p:nvPr/>
        </p:nvPicPr>
        <p:blipFill>
          <a:blip r:embed="rId2">
            <a:extLst/>
          </a:blip>
          <a:stretch>
            <a:fillRect/>
          </a:stretch>
        </p:blipFill>
        <p:spPr>
          <a:xfrm>
            <a:off x="11014581" y="6200175"/>
            <a:ext cx="873690" cy="3461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73">
                                            <p:bg/>
                                          </p:spTgt>
                                        </p:tgtEl>
                                        <p:attrNameLst>
                                          <p:attrName>style.visibility</p:attrName>
                                        </p:attrNameLst>
                                      </p:cBhvr>
                                      <p:to>
                                        <p:strVal val="visible"/>
                                      </p:to>
                                    </p:set>
                                    <p:animEffect filter="fade" transition="in">
                                      <p:cBhvr>
                                        <p:cTn id="7" dur="500"/>
                                        <p:tgtEl>
                                          <p:spTgt spid="1273">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273">
                                            <p:txEl>
                                              <p:pRg st="0" end="0"/>
                                            </p:txEl>
                                          </p:spTgt>
                                        </p:tgtEl>
                                        <p:attrNameLst>
                                          <p:attrName>style.visibility</p:attrName>
                                        </p:attrNameLst>
                                      </p:cBhvr>
                                      <p:to>
                                        <p:strVal val="visible"/>
                                      </p:to>
                                    </p:set>
                                    <p:animEffect filter="fade" transition="in">
                                      <p:cBhvr>
                                        <p:cTn id="10" dur="500"/>
                                        <p:tgtEl>
                                          <p:spTgt spid="127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273">
                                            <p:txEl>
                                              <p:pRg st="1" end="1"/>
                                            </p:txEl>
                                          </p:spTgt>
                                        </p:tgtEl>
                                        <p:attrNameLst>
                                          <p:attrName>style.visibility</p:attrName>
                                        </p:attrNameLst>
                                      </p:cBhvr>
                                      <p:to>
                                        <p:strVal val="visible"/>
                                      </p:to>
                                    </p:set>
                                    <p:animEffect filter="fade" transition="in">
                                      <p:cBhvr>
                                        <p:cTn id="15" dur="500"/>
                                        <p:tgtEl>
                                          <p:spTgt spid="127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273">
                                            <p:txEl>
                                              <p:pRg st="2" end="2"/>
                                            </p:txEl>
                                          </p:spTgt>
                                        </p:tgtEl>
                                        <p:attrNameLst>
                                          <p:attrName>style.visibility</p:attrName>
                                        </p:attrNameLst>
                                      </p:cBhvr>
                                      <p:to>
                                        <p:strVal val="visible"/>
                                      </p:to>
                                    </p:set>
                                    <p:animEffect filter="fade" transition="in">
                                      <p:cBhvr>
                                        <p:cTn id="20" dur="500"/>
                                        <p:tgtEl>
                                          <p:spTgt spid="127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273">
                                            <p:txEl>
                                              <p:pRg st="3" end="3"/>
                                            </p:txEl>
                                          </p:spTgt>
                                        </p:tgtEl>
                                        <p:attrNameLst>
                                          <p:attrName>style.visibility</p:attrName>
                                        </p:attrNameLst>
                                      </p:cBhvr>
                                      <p:to>
                                        <p:strVal val="visible"/>
                                      </p:to>
                                    </p:set>
                                    <p:animEffect filter="fade" transition="in">
                                      <p:cBhvr>
                                        <p:cTn id="25" dur="500"/>
                                        <p:tgtEl>
                                          <p:spTgt spid="127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273">
                                            <p:txEl>
                                              <p:pRg st="4" end="4"/>
                                            </p:txEl>
                                          </p:spTgt>
                                        </p:tgtEl>
                                        <p:attrNameLst>
                                          <p:attrName>style.visibility</p:attrName>
                                        </p:attrNameLst>
                                      </p:cBhvr>
                                      <p:to>
                                        <p:strVal val="visible"/>
                                      </p:to>
                                    </p:set>
                                    <p:animEffect filter="fade" transition="in">
                                      <p:cBhvr>
                                        <p:cTn id="30" dur="500"/>
                                        <p:tgtEl>
                                          <p:spTgt spid="127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1" fill="hold">
                                  <p:stCondLst>
                                    <p:cond delay="0"/>
                                  </p:stCondLst>
                                  <p:iterate type="el" backwards="0">
                                    <p:tmAbs val="0"/>
                                  </p:iterate>
                                  <p:childTnLst>
                                    <p:set>
                                      <p:cBhvr>
                                        <p:cTn id="34" fill="hold"/>
                                        <p:tgtEl>
                                          <p:spTgt spid="1273">
                                            <p:txEl>
                                              <p:pRg st="5" end="5"/>
                                            </p:txEl>
                                          </p:spTgt>
                                        </p:tgtEl>
                                        <p:attrNameLst>
                                          <p:attrName>style.visibility</p:attrName>
                                        </p:attrNameLst>
                                      </p:cBhvr>
                                      <p:to>
                                        <p:strVal val="visible"/>
                                      </p:to>
                                    </p:set>
                                    <p:animEffect filter="fade" transition="in">
                                      <p:cBhvr>
                                        <p:cTn id="35" dur="500"/>
                                        <p:tgtEl>
                                          <p:spTgt spid="127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1" fill="hold">
                                  <p:stCondLst>
                                    <p:cond delay="0"/>
                                  </p:stCondLst>
                                  <p:iterate type="el" backwards="0">
                                    <p:tmAbs val="0"/>
                                  </p:iterate>
                                  <p:childTnLst>
                                    <p:set>
                                      <p:cBhvr>
                                        <p:cTn id="39" fill="hold"/>
                                        <p:tgtEl>
                                          <p:spTgt spid="1273">
                                            <p:txEl>
                                              <p:pRg st="6" end="6"/>
                                            </p:txEl>
                                          </p:spTgt>
                                        </p:tgtEl>
                                        <p:attrNameLst>
                                          <p:attrName>style.visibility</p:attrName>
                                        </p:attrNameLst>
                                      </p:cBhvr>
                                      <p:to>
                                        <p:strVal val="visible"/>
                                      </p:to>
                                    </p:set>
                                    <p:animEffect filter="fade" transition="in">
                                      <p:cBhvr>
                                        <p:cTn id="40" dur="500"/>
                                        <p:tgtEl>
                                          <p:spTgt spid="127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ID="10" grpId="1" fill="hold">
                                  <p:stCondLst>
                                    <p:cond delay="0"/>
                                  </p:stCondLst>
                                  <p:iterate type="el" backwards="0">
                                    <p:tmAbs val="0"/>
                                  </p:iterate>
                                  <p:childTnLst>
                                    <p:set>
                                      <p:cBhvr>
                                        <p:cTn id="44" fill="hold"/>
                                        <p:tgtEl>
                                          <p:spTgt spid="1273">
                                            <p:txEl>
                                              <p:pRg st="7" end="7"/>
                                            </p:txEl>
                                          </p:spTgt>
                                        </p:tgtEl>
                                        <p:attrNameLst>
                                          <p:attrName>style.visibility</p:attrName>
                                        </p:attrNameLst>
                                      </p:cBhvr>
                                      <p:to>
                                        <p:strVal val="visible"/>
                                      </p:to>
                                    </p:set>
                                    <p:animEffect filter="fade" transition="in">
                                      <p:cBhvr>
                                        <p:cTn id="45" dur="500"/>
                                        <p:tgtEl>
                                          <p:spTgt spid="127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Class="entr" nodeType="clickEffect" presetID="10" grpId="1" fill="hold">
                                  <p:stCondLst>
                                    <p:cond delay="0"/>
                                  </p:stCondLst>
                                  <p:iterate type="el" backwards="0">
                                    <p:tmAbs val="0"/>
                                  </p:iterate>
                                  <p:childTnLst>
                                    <p:set>
                                      <p:cBhvr>
                                        <p:cTn id="49" fill="hold"/>
                                        <p:tgtEl>
                                          <p:spTgt spid="1273">
                                            <p:txEl>
                                              <p:pRg st="8" end="8"/>
                                            </p:txEl>
                                          </p:spTgt>
                                        </p:tgtEl>
                                        <p:attrNameLst>
                                          <p:attrName>style.visibility</p:attrName>
                                        </p:attrNameLst>
                                      </p:cBhvr>
                                      <p:to>
                                        <p:strVal val="visible"/>
                                      </p:to>
                                    </p:set>
                                    <p:animEffect filter="fade" transition="in">
                                      <p:cBhvr>
                                        <p:cTn id="50" dur="500"/>
                                        <p:tgtEl>
                                          <p:spTgt spid="1273">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73"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6" name="TextBox 1"/>
          <p:cNvSpPr txBox="1"/>
          <p:nvPr/>
        </p:nvSpPr>
        <p:spPr>
          <a:xfrm>
            <a:off x="191136" y="2133251"/>
            <a:ext cx="4262478" cy="26954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6000">
                <a:solidFill>
                  <a:srgbClr val="FFFFFF"/>
                </a:solidFill>
                <a:latin typeface="Arial"/>
                <a:ea typeface="Arial"/>
                <a:cs typeface="Arial"/>
                <a:sym typeface="Arial"/>
              </a:defRPr>
            </a:pPr>
            <a:r>
              <a:t>We're </a:t>
            </a:r>
          </a:p>
          <a:p>
            <a:pPr>
              <a:defRPr b="1" sz="6000">
                <a:solidFill>
                  <a:srgbClr val="FFFFFF"/>
                </a:solidFill>
                <a:latin typeface="Arial"/>
                <a:ea typeface="Arial"/>
                <a:cs typeface="Arial"/>
                <a:sym typeface="Arial"/>
              </a:defRPr>
            </a:pPr>
            <a:r>
              <a:t>Driving.....</a:t>
            </a:r>
          </a:p>
        </p:txBody>
      </p:sp>
      <p:sp>
        <p:nvSpPr>
          <p:cNvPr id="1277" name="TextBox 6"/>
          <p:cNvSpPr txBox="1"/>
          <p:nvPr/>
        </p:nvSpPr>
        <p:spPr>
          <a:xfrm>
            <a:off x="4418667" y="885799"/>
            <a:ext cx="7179631" cy="537903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342900" indent="-342900">
              <a:spcBef>
                <a:spcPts val="1800"/>
              </a:spcBef>
              <a:buClr>
                <a:srgbClr val="273E62"/>
              </a:buClr>
              <a:buSzPct val="100000"/>
              <a:buFont typeface="Helvetica"/>
              <a:buChar char="•"/>
              <a:defRPr sz="2000">
                <a:solidFill>
                  <a:srgbClr val="FFFFFF"/>
                </a:solidFill>
                <a:latin typeface="Arial"/>
                <a:ea typeface="Arial"/>
                <a:cs typeface="Arial"/>
                <a:sym typeface="Arial"/>
              </a:defRPr>
            </a:pPr>
            <a:r>
              <a:t>Departmental Structures; Job Descriptions; pay rates; benefits; ways of working to enable consistent, fair, flexible and productive working.  </a:t>
            </a:r>
            <a:r>
              <a:rPr b="1">
                <a:solidFill>
                  <a:srgbClr val="273E62"/>
                </a:solidFill>
              </a:rPr>
              <a:t>Plan in place and actions ongoing</a:t>
            </a:r>
            <a:endParaRPr>
              <a:solidFill>
                <a:srgbClr val="273E62"/>
              </a:solidFill>
            </a:endParaRPr>
          </a:p>
          <a:p>
            <a:pPr marL="342900" indent="-342900">
              <a:spcBef>
                <a:spcPts val="1800"/>
              </a:spcBef>
              <a:buClr>
                <a:srgbClr val="273E62"/>
              </a:buClr>
              <a:buSzPct val="100000"/>
              <a:buFont typeface="Helvetica"/>
              <a:buChar char="•"/>
              <a:defRPr sz="2000">
                <a:solidFill>
                  <a:srgbClr val="FFFFFF"/>
                </a:solidFill>
                <a:latin typeface="Arial"/>
                <a:ea typeface="Arial"/>
                <a:cs typeface="Arial"/>
                <a:sym typeface="Arial"/>
              </a:defRPr>
            </a:pPr>
            <a:r>
              <a:t>Determine ESG strategy</a:t>
            </a:r>
            <a:br/>
            <a:r>
              <a:t> </a:t>
            </a:r>
            <a:r>
              <a:rPr b="1">
                <a:solidFill>
                  <a:srgbClr val="273E62"/>
                </a:solidFill>
              </a:rPr>
              <a:t>Just starting </a:t>
            </a:r>
            <a:r>
              <a:rPr>
                <a:solidFill>
                  <a:srgbClr val="273E62"/>
                </a:solidFill>
              </a:rPr>
              <a:t> </a:t>
            </a:r>
            <a:endParaRPr b="1">
              <a:solidFill>
                <a:srgbClr val="273E62"/>
              </a:solidFill>
            </a:endParaRPr>
          </a:p>
          <a:p>
            <a:pPr marL="342900" indent="-342900">
              <a:spcBef>
                <a:spcPts val="1800"/>
              </a:spcBef>
              <a:buClr>
                <a:srgbClr val="273E62"/>
              </a:buClr>
              <a:buSzPct val="100000"/>
              <a:buFont typeface="Helvetica"/>
              <a:buChar char="•"/>
              <a:defRPr sz="2000">
                <a:solidFill>
                  <a:srgbClr val="FFFFFF"/>
                </a:solidFill>
                <a:latin typeface="Arial"/>
                <a:ea typeface="Arial"/>
                <a:cs typeface="Arial"/>
                <a:sym typeface="Arial"/>
              </a:defRPr>
            </a:pPr>
            <a:r>
              <a:t>Development of the People agenda – Making AIS a "Great Place to Work“</a:t>
            </a:r>
            <a:br/>
            <a:r>
              <a:rPr b="1">
                <a:solidFill>
                  <a:srgbClr val="273E62"/>
                </a:solidFill>
              </a:rPr>
              <a:t>Plan in place and actions ongoing</a:t>
            </a:r>
            <a:endParaRPr>
              <a:solidFill>
                <a:srgbClr val="273E62"/>
              </a:solidFill>
            </a:endParaRPr>
          </a:p>
          <a:p>
            <a:pPr marL="342900" indent="-342900">
              <a:spcBef>
                <a:spcPts val="1800"/>
              </a:spcBef>
              <a:buClr>
                <a:srgbClr val="273E62"/>
              </a:buClr>
              <a:buSzPct val="100000"/>
              <a:buFont typeface="Helvetica"/>
              <a:buChar char="•"/>
              <a:defRPr sz="2000">
                <a:solidFill>
                  <a:srgbClr val="FFFFFF"/>
                </a:solidFill>
                <a:latin typeface="Arial"/>
                <a:ea typeface="Arial"/>
                <a:cs typeface="Arial"/>
                <a:sym typeface="Arial"/>
              </a:defRPr>
            </a:pPr>
            <a:r>
              <a:t>Financial and trend analysis to enable people to make the highest quality commercial</a:t>
            </a:r>
            <a:br/>
            <a:r>
              <a:t>decisions – </a:t>
            </a:r>
            <a:r>
              <a:rPr i="1"/>
              <a:t>Finance, CENPAC and RBM</a:t>
            </a:r>
            <a:br>
              <a:rPr i="1"/>
            </a:br>
            <a:r>
              <a:rPr b="1">
                <a:solidFill>
                  <a:srgbClr val="273E62"/>
                </a:solidFill>
              </a:rPr>
              <a:t>Continuous development in place</a:t>
            </a:r>
            <a:endParaRPr>
              <a:solidFill>
                <a:srgbClr val="273E62"/>
              </a:solidFill>
            </a:endParaRPr>
          </a:p>
          <a:p>
            <a:pPr marL="342900" indent="-342900">
              <a:spcBef>
                <a:spcPts val="1800"/>
              </a:spcBef>
              <a:buClr>
                <a:srgbClr val="273E62"/>
              </a:buClr>
              <a:buSzPct val="100000"/>
              <a:buFont typeface="Helvetica"/>
              <a:buChar char="•"/>
              <a:defRPr sz="2000">
                <a:solidFill>
                  <a:srgbClr val="FFFFFF"/>
                </a:solidFill>
                <a:latin typeface="Arial"/>
                <a:ea typeface="Arial"/>
                <a:cs typeface="Arial"/>
                <a:sym typeface="Arial"/>
              </a:defRPr>
            </a:pPr>
            <a:r>
              <a:t>Development of growth targets and KPI measurement tools</a:t>
            </a:r>
            <a:br/>
            <a:r>
              <a:t> </a:t>
            </a:r>
            <a:r>
              <a:rPr b="1">
                <a:solidFill>
                  <a:srgbClr val="273E62"/>
                </a:solidFill>
              </a:rPr>
              <a:t>All areas defined and starting to use</a:t>
            </a:r>
          </a:p>
        </p:txBody>
      </p:sp>
      <p:pic>
        <p:nvPicPr>
          <p:cNvPr id="1278" name="Graphic 3" descr="Graphic 3"/>
          <p:cNvPicPr>
            <a:picLocks noChangeAspect="1"/>
          </p:cNvPicPr>
          <p:nvPr/>
        </p:nvPicPr>
        <p:blipFill>
          <a:blip r:embed="rId2">
            <a:extLst/>
          </a:blip>
          <a:stretch>
            <a:fillRect/>
          </a:stretch>
        </p:blipFill>
        <p:spPr>
          <a:xfrm>
            <a:off x="11014581" y="6200175"/>
            <a:ext cx="873690" cy="3461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77">
                                            <p:bg/>
                                          </p:spTgt>
                                        </p:tgtEl>
                                        <p:attrNameLst>
                                          <p:attrName>style.visibility</p:attrName>
                                        </p:attrNameLst>
                                      </p:cBhvr>
                                      <p:to>
                                        <p:strVal val="visible"/>
                                      </p:to>
                                    </p:set>
                                    <p:animEffect filter="fade" transition="in">
                                      <p:cBhvr>
                                        <p:cTn id="7" dur="500"/>
                                        <p:tgtEl>
                                          <p:spTgt spid="1277">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277">
                                            <p:txEl>
                                              <p:pRg st="0" end="0"/>
                                            </p:txEl>
                                          </p:spTgt>
                                        </p:tgtEl>
                                        <p:attrNameLst>
                                          <p:attrName>style.visibility</p:attrName>
                                        </p:attrNameLst>
                                      </p:cBhvr>
                                      <p:to>
                                        <p:strVal val="visible"/>
                                      </p:to>
                                    </p:set>
                                    <p:animEffect filter="fade" transition="in">
                                      <p:cBhvr>
                                        <p:cTn id="10" dur="500"/>
                                        <p:tgtEl>
                                          <p:spTgt spid="127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277">
                                            <p:txEl>
                                              <p:pRg st="1" end="1"/>
                                            </p:txEl>
                                          </p:spTgt>
                                        </p:tgtEl>
                                        <p:attrNameLst>
                                          <p:attrName>style.visibility</p:attrName>
                                        </p:attrNameLst>
                                      </p:cBhvr>
                                      <p:to>
                                        <p:strVal val="visible"/>
                                      </p:to>
                                    </p:set>
                                    <p:animEffect filter="fade" transition="in">
                                      <p:cBhvr>
                                        <p:cTn id="15" dur="500"/>
                                        <p:tgtEl>
                                          <p:spTgt spid="127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277">
                                            <p:txEl>
                                              <p:pRg st="2" end="2"/>
                                            </p:txEl>
                                          </p:spTgt>
                                        </p:tgtEl>
                                        <p:attrNameLst>
                                          <p:attrName>style.visibility</p:attrName>
                                        </p:attrNameLst>
                                      </p:cBhvr>
                                      <p:to>
                                        <p:strVal val="visible"/>
                                      </p:to>
                                    </p:set>
                                    <p:animEffect filter="fade" transition="in">
                                      <p:cBhvr>
                                        <p:cTn id="20" dur="500"/>
                                        <p:tgtEl>
                                          <p:spTgt spid="127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277">
                                            <p:txEl>
                                              <p:pRg st="3" end="3"/>
                                            </p:txEl>
                                          </p:spTgt>
                                        </p:tgtEl>
                                        <p:attrNameLst>
                                          <p:attrName>style.visibility</p:attrName>
                                        </p:attrNameLst>
                                      </p:cBhvr>
                                      <p:to>
                                        <p:strVal val="visible"/>
                                      </p:to>
                                    </p:set>
                                    <p:animEffect filter="fade" transition="in">
                                      <p:cBhvr>
                                        <p:cTn id="25" dur="500"/>
                                        <p:tgtEl>
                                          <p:spTgt spid="127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277">
                                            <p:txEl>
                                              <p:pRg st="4" end="4"/>
                                            </p:txEl>
                                          </p:spTgt>
                                        </p:tgtEl>
                                        <p:attrNameLst>
                                          <p:attrName>style.visibility</p:attrName>
                                        </p:attrNameLst>
                                      </p:cBhvr>
                                      <p:to>
                                        <p:strVal val="visible"/>
                                      </p:to>
                                    </p:set>
                                    <p:animEffect filter="fade" transition="in">
                                      <p:cBhvr>
                                        <p:cTn id="30" dur="500"/>
                                        <p:tgtEl>
                                          <p:spTgt spid="1277">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77"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80" name="TextBox 2"/>
          <p:cNvSpPr txBox="1"/>
          <p:nvPr/>
        </p:nvSpPr>
        <p:spPr>
          <a:xfrm>
            <a:off x="3557802" y="2150853"/>
            <a:ext cx="5836426" cy="9428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273E62"/>
                </a:solidFill>
                <a:latin typeface="Arial"/>
                <a:ea typeface="Arial"/>
                <a:cs typeface="Arial"/>
                <a:sym typeface="Arial"/>
              </a:defRPr>
            </a:lvl1pPr>
          </a:lstStyle>
          <a:p>
            <a:pPr/>
            <a:r>
              <a:t>Finance Focus</a:t>
            </a:r>
          </a:p>
        </p:txBody>
      </p:sp>
      <p:pic>
        <p:nvPicPr>
          <p:cNvPr id="1281"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grpSp>
        <p:nvGrpSpPr>
          <p:cNvPr id="1285" name="Group 9"/>
          <p:cNvGrpSpPr/>
          <p:nvPr/>
        </p:nvGrpSpPr>
        <p:grpSpPr>
          <a:xfrm>
            <a:off x="4400329" y="3393430"/>
            <a:ext cx="3805301" cy="1485901"/>
            <a:chOff x="0" y="0"/>
            <a:chExt cx="3805299" cy="1485900"/>
          </a:xfrm>
        </p:grpSpPr>
        <p:sp>
          <p:nvSpPr>
            <p:cNvPr id="1282"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latin typeface="Arial"/>
                  <a:ea typeface="Arial"/>
                  <a:cs typeface="Arial"/>
                  <a:sym typeface="Arial"/>
                </a:defRPr>
              </a:pPr>
            </a:p>
          </p:txBody>
        </p:sp>
        <p:sp>
          <p:nvSpPr>
            <p:cNvPr id="1283"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latin typeface="Arial"/>
                  <a:ea typeface="Arial"/>
                  <a:cs typeface="Arial"/>
                  <a:sym typeface="Arial"/>
                </a:defRPr>
              </a:pPr>
            </a:p>
          </p:txBody>
        </p:sp>
        <p:sp>
          <p:nvSpPr>
            <p:cNvPr id="1284"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latin typeface="Arial"/>
                  <a:ea typeface="Arial"/>
                  <a:cs typeface="Arial"/>
                  <a:sym typeface="Arial"/>
                </a:defRPr>
              </a:pP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89" name="Picture 1"/>
          <p:cNvGrpSpPr/>
          <p:nvPr/>
        </p:nvGrpSpPr>
        <p:grpSpPr>
          <a:xfrm>
            <a:off x="1671782" y="480289"/>
            <a:ext cx="8894619" cy="5920511"/>
            <a:chOff x="0" y="0"/>
            <a:chExt cx="8894618" cy="5920509"/>
          </a:xfrm>
        </p:grpSpPr>
        <p:sp>
          <p:nvSpPr>
            <p:cNvPr id="1287" name="Rectangle"/>
            <p:cNvSpPr/>
            <p:nvPr/>
          </p:nvSpPr>
          <p:spPr>
            <a:xfrm>
              <a:off x="0" y="0"/>
              <a:ext cx="8894619" cy="5920510"/>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1288" name="image60.pdf" descr="image60.pdf"/>
            <p:cNvPicPr>
              <a:picLocks noChangeAspect="1"/>
            </p:cNvPicPr>
            <p:nvPr/>
          </p:nvPicPr>
          <p:blipFill>
            <a:blip r:embed="rId3">
              <a:extLst/>
            </a:blip>
            <a:srcRect l="480" t="532" r="0" b="0"/>
            <a:stretch>
              <a:fillRect/>
            </a:stretch>
          </p:blipFill>
          <p:spPr>
            <a:xfrm>
              <a:off x="0" y="-1"/>
              <a:ext cx="8891313" cy="591926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95" name="Picture 7"/>
          <p:cNvGrpSpPr/>
          <p:nvPr/>
        </p:nvGrpSpPr>
        <p:grpSpPr>
          <a:xfrm>
            <a:off x="1140690" y="589536"/>
            <a:ext cx="9910620" cy="5678929"/>
            <a:chOff x="0" y="0"/>
            <a:chExt cx="9910619" cy="5678928"/>
          </a:xfrm>
        </p:grpSpPr>
        <p:sp>
          <p:nvSpPr>
            <p:cNvPr id="1293" name="Rectangle"/>
            <p:cNvSpPr/>
            <p:nvPr/>
          </p:nvSpPr>
          <p:spPr>
            <a:xfrm>
              <a:off x="0" y="0"/>
              <a:ext cx="9910619" cy="5678929"/>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1294" name="image61.png" descr="image61.png"/>
            <p:cNvPicPr>
              <a:picLocks noChangeAspect="1"/>
            </p:cNvPicPr>
            <p:nvPr/>
          </p:nvPicPr>
          <p:blipFill>
            <a:blip r:embed="rId3">
              <a:extLst/>
            </a:blip>
            <a:srcRect l="378" t="817" r="347" b="626"/>
            <a:stretch>
              <a:fillRect/>
            </a:stretch>
          </p:blipFill>
          <p:spPr>
            <a:xfrm>
              <a:off x="-1" y="0"/>
              <a:ext cx="9910620" cy="5678928"/>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01" name="Picture 4"/>
          <p:cNvGrpSpPr/>
          <p:nvPr/>
        </p:nvGrpSpPr>
        <p:grpSpPr>
          <a:xfrm>
            <a:off x="1126835" y="492020"/>
            <a:ext cx="9809020" cy="5873958"/>
            <a:chOff x="0" y="0"/>
            <a:chExt cx="9809018" cy="5873956"/>
          </a:xfrm>
        </p:grpSpPr>
        <p:sp>
          <p:nvSpPr>
            <p:cNvPr id="1299" name="Rectangle"/>
            <p:cNvSpPr/>
            <p:nvPr/>
          </p:nvSpPr>
          <p:spPr>
            <a:xfrm>
              <a:off x="0" y="0"/>
              <a:ext cx="9809019" cy="5873957"/>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1300" name="image62.tif" descr="image62.tif"/>
            <p:cNvPicPr>
              <a:picLocks noChangeAspect="1"/>
            </p:cNvPicPr>
            <p:nvPr/>
          </p:nvPicPr>
          <p:blipFill>
            <a:blip r:embed="rId3">
              <a:extLst/>
            </a:blip>
            <a:srcRect l="1913" t="2290" r="530" b="1009"/>
            <a:stretch>
              <a:fillRect/>
            </a:stretch>
          </p:blipFill>
          <p:spPr>
            <a:xfrm>
              <a:off x="0" y="0"/>
              <a:ext cx="9809018" cy="5873957"/>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5" name="Picture 2" descr="Picture 2"/>
          <p:cNvPicPr>
            <a:picLocks noChangeAspect="1"/>
          </p:cNvPicPr>
          <p:nvPr/>
        </p:nvPicPr>
        <p:blipFill>
          <a:blip r:embed="rId3">
            <a:extLst/>
          </a:blip>
          <a:srcRect l="183" t="2951" r="0" b="0"/>
          <a:stretch>
            <a:fillRect/>
          </a:stretch>
        </p:blipFill>
        <p:spPr>
          <a:xfrm>
            <a:off x="628073" y="596787"/>
            <a:ext cx="10578318" cy="56508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309"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pic>
        <p:nvPicPr>
          <p:cNvPr id="1310" name="Picture 3" descr="Picture 3"/>
          <p:cNvPicPr>
            <a:picLocks noChangeAspect="1"/>
          </p:cNvPicPr>
          <p:nvPr/>
        </p:nvPicPr>
        <p:blipFill>
          <a:blip r:embed="rId4">
            <a:extLst/>
          </a:blip>
          <a:srcRect l="28478" t="42126" r="10760" b="11110"/>
          <a:stretch>
            <a:fillRect/>
          </a:stretch>
        </p:blipFill>
        <p:spPr>
          <a:xfrm>
            <a:off x="1305412" y="1656153"/>
            <a:ext cx="10443243" cy="4402903"/>
          </a:xfrm>
          <a:prstGeom prst="rect">
            <a:avLst/>
          </a:prstGeom>
          <a:ln w="12700">
            <a:miter lim="400000"/>
          </a:ln>
          <a:effectLst>
            <a:outerShdw sx="100000" sy="100000" kx="0" ky="0" algn="b" rotWithShape="0" blurRad="292100" dist="139700" dir="2700000">
              <a:srgbClr val="333333">
                <a:alpha val="64999"/>
              </a:srgbClr>
            </a:outerShdw>
          </a:effectLst>
        </p:spPr>
      </p:pic>
      <p:sp>
        <p:nvSpPr>
          <p:cNvPr id="1311" name="TextBox 13"/>
          <p:cNvSpPr txBox="1"/>
          <p:nvPr/>
        </p:nvSpPr>
        <p:spPr>
          <a:xfrm>
            <a:off x="1220469" y="539751"/>
            <a:ext cx="11510010" cy="9428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6000">
                <a:solidFill>
                  <a:srgbClr val="273E62"/>
                </a:solidFill>
                <a:latin typeface="Arial"/>
                <a:ea typeface="Arial"/>
                <a:cs typeface="Arial"/>
                <a:sym typeface="Arial"/>
              </a:defRPr>
            </a:lvl1pPr>
          </a:lstStyle>
          <a:p>
            <a:pPr/>
            <a:r>
              <a:t>CENPAC Strategic Investment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3" name="TextBox 1"/>
          <p:cNvSpPr txBox="1"/>
          <p:nvPr/>
        </p:nvSpPr>
        <p:spPr>
          <a:xfrm>
            <a:off x="552137" y="2457769"/>
            <a:ext cx="3423425" cy="18191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273E62"/>
                </a:solidFill>
                <a:latin typeface="Arial"/>
                <a:ea typeface="Arial"/>
                <a:cs typeface="Arial"/>
                <a:sym typeface="Arial"/>
              </a:defRPr>
            </a:lvl1pPr>
          </a:lstStyle>
          <a:p>
            <a:pPr/>
            <a:r>
              <a:t>Financial Stability</a:t>
            </a:r>
          </a:p>
        </p:txBody>
      </p:sp>
      <p:sp>
        <p:nvSpPr>
          <p:cNvPr id="1314" name="TextBox 3"/>
          <p:cNvSpPr txBox="1"/>
          <p:nvPr/>
        </p:nvSpPr>
        <p:spPr>
          <a:xfrm>
            <a:off x="4322114" y="790020"/>
            <a:ext cx="7634580" cy="56846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Clr>
                <a:srgbClr val="273E62"/>
              </a:buClr>
              <a:buSzPct val="100000"/>
              <a:buFont typeface="Arial"/>
              <a:buChar char="•"/>
              <a:defRPr b="1">
                <a:solidFill>
                  <a:srgbClr val="FFFFFF"/>
                </a:solidFill>
                <a:latin typeface="Arial"/>
                <a:ea typeface="Arial"/>
                <a:cs typeface="Arial"/>
                <a:sym typeface="Arial"/>
              </a:defRPr>
            </a:pPr>
            <a:r>
              <a:t>Cenpac Supplier agreement </a:t>
            </a:r>
            <a:endParaRPr>
              <a:latin typeface="+mj-lt"/>
              <a:ea typeface="+mj-ea"/>
              <a:cs typeface="+mj-cs"/>
              <a:sym typeface="Calibri"/>
            </a:endParaRPr>
          </a:p>
          <a:p>
            <a:pPr marL="285750" indent="-285750">
              <a:buSzPct val="100000"/>
              <a:buFont typeface="Arial"/>
              <a:buChar char="•"/>
              <a:defRPr b="1" i="1">
                <a:solidFill>
                  <a:srgbClr val="FFFFFF"/>
                </a:solidFill>
                <a:latin typeface="Arial"/>
                <a:ea typeface="Arial"/>
                <a:cs typeface="Arial"/>
                <a:sym typeface="Arial"/>
              </a:defRPr>
            </a:pPr>
            <a:r>
              <a:t>In the event of insolvency for a member, we guarantee to pay the suppliers for any unpaid amount excl. stop notes and forward dated invoices.</a:t>
            </a:r>
            <a:endParaRPr>
              <a:latin typeface="+mj-lt"/>
              <a:ea typeface="+mj-ea"/>
              <a:cs typeface="+mj-cs"/>
              <a:sym typeface="Calibri"/>
            </a:endParaRPr>
          </a:p>
          <a:p>
            <a:pPr marL="285750" indent="-285750">
              <a:buClr>
                <a:srgbClr val="273E62"/>
              </a:buClr>
              <a:buSzPct val="100000"/>
              <a:buFont typeface="Arial"/>
              <a:buChar char="•"/>
              <a:defRPr b="1">
                <a:solidFill>
                  <a:srgbClr val="FFFFFF"/>
                </a:solidFill>
                <a:latin typeface="Arial"/>
                <a:ea typeface="Arial"/>
                <a:cs typeface="Arial"/>
                <a:sym typeface="Arial"/>
              </a:defRPr>
            </a:pPr>
          </a:p>
          <a:p>
            <a:pPr marL="285750" indent="-285750">
              <a:buClr>
                <a:srgbClr val="273E62"/>
              </a:buClr>
              <a:buSzPct val="100000"/>
              <a:buFont typeface="Arial"/>
              <a:buChar char="•"/>
              <a:defRPr b="1">
                <a:solidFill>
                  <a:srgbClr val="FFFFFF"/>
                </a:solidFill>
                <a:latin typeface="Arial"/>
                <a:ea typeface="Arial"/>
                <a:cs typeface="Arial"/>
                <a:sym typeface="Arial"/>
              </a:defRPr>
            </a:pPr>
            <a:r>
              <a:t>A formal Member Security Policy approved by Board, November 2021. </a:t>
            </a:r>
          </a:p>
          <a:p>
            <a:pPr marL="285750" indent="-285750">
              <a:buClr>
                <a:srgbClr val="273E62"/>
              </a:buClr>
              <a:buSzPct val="100000"/>
              <a:buFont typeface="Arial"/>
              <a:buChar char="•"/>
              <a:defRPr b="1">
                <a:solidFill>
                  <a:srgbClr val="FFFFFF"/>
                </a:solidFill>
                <a:latin typeface="Arial"/>
                <a:ea typeface="Arial"/>
                <a:cs typeface="Arial"/>
                <a:sym typeface="Arial"/>
              </a:defRPr>
            </a:pPr>
          </a:p>
          <a:p>
            <a:pPr marL="285750" indent="-285750">
              <a:buClr>
                <a:srgbClr val="273E62"/>
              </a:buClr>
              <a:buSzPct val="100000"/>
              <a:buFont typeface="Arial"/>
              <a:buChar char="•"/>
              <a:defRPr b="1">
                <a:solidFill>
                  <a:srgbClr val="FFFFFF"/>
                </a:solidFill>
                <a:latin typeface="Arial"/>
                <a:ea typeface="Arial"/>
                <a:cs typeface="Arial"/>
                <a:sym typeface="Arial"/>
              </a:defRPr>
            </a:pPr>
            <a:r>
              <a:t>Monitoring of every Members’ financial viability against set KPIs as credit insurance not possible. </a:t>
            </a:r>
          </a:p>
          <a:p>
            <a:pPr>
              <a:defRPr b="1">
                <a:solidFill>
                  <a:srgbClr val="FFFFFF"/>
                </a:solidFill>
                <a:latin typeface="Arial"/>
                <a:ea typeface="Arial"/>
                <a:cs typeface="Arial"/>
                <a:sym typeface="Arial"/>
              </a:defRPr>
            </a:pPr>
          </a:p>
          <a:p>
            <a:pPr marL="285750" indent="-285750">
              <a:buClr>
                <a:srgbClr val="273E62"/>
              </a:buClr>
              <a:buSzPct val="100000"/>
              <a:buFont typeface="Arial"/>
              <a:buChar char="•"/>
              <a:defRPr b="1">
                <a:solidFill>
                  <a:srgbClr val="FFFFFF"/>
                </a:solidFill>
                <a:latin typeface="Arial"/>
                <a:ea typeface="Arial"/>
                <a:cs typeface="Arial"/>
                <a:sym typeface="Arial"/>
              </a:defRPr>
            </a:pPr>
            <a:r>
              <a:t>Since the roll out eight new securities agreed and  in negotiation with two other members. </a:t>
            </a:r>
          </a:p>
          <a:p>
            <a:pPr marL="285750" indent="-285750">
              <a:buSzPct val="100000"/>
              <a:buFont typeface="Arial"/>
              <a:buChar char="•"/>
              <a:defRPr b="1">
                <a:solidFill>
                  <a:srgbClr val="FFFFFF"/>
                </a:solidFill>
                <a:latin typeface="Arial"/>
                <a:ea typeface="Arial"/>
                <a:cs typeface="Arial"/>
                <a:sym typeface="Arial"/>
              </a:defRPr>
            </a:pPr>
          </a:p>
          <a:p>
            <a:pPr marL="285750" indent="-285750">
              <a:buSzPct val="100000"/>
              <a:buFont typeface="Arial"/>
              <a:buChar char="•"/>
              <a:defRPr b="1">
                <a:solidFill>
                  <a:srgbClr val="FFFFFF"/>
                </a:solidFill>
                <a:latin typeface="Arial"/>
                <a:ea typeface="Arial"/>
                <a:cs typeface="Arial"/>
                <a:sym typeface="Arial"/>
              </a:defRPr>
            </a:pPr>
            <a:r>
              <a:t>We currently have security from 31% of the members.</a:t>
            </a:r>
            <a:endParaRPr>
              <a:latin typeface="+mj-lt"/>
              <a:ea typeface="+mj-ea"/>
              <a:cs typeface="+mj-cs"/>
              <a:sym typeface="Calibri"/>
            </a:endParaRPr>
          </a:p>
          <a:p>
            <a:pPr marL="285750" indent="-285750">
              <a:buSzPct val="100000"/>
              <a:buFont typeface="Arial"/>
              <a:buChar char="•"/>
              <a:defRPr b="1">
                <a:solidFill>
                  <a:srgbClr val="FFFFFF"/>
                </a:solidFill>
                <a:latin typeface="Arial"/>
                <a:ea typeface="Arial"/>
                <a:cs typeface="Arial"/>
                <a:sym typeface="Arial"/>
              </a:defRPr>
            </a:pPr>
          </a:p>
          <a:p>
            <a:pPr marL="285750" indent="-285750">
              <a:buSzPct val="100000"/>
              <a:buFont typeface="Arial"/>
              <a:buChar char="•"/>
              <a:defRPr b="1">
                <a:solidFill>
                  <a:srgbClr val="FFFFFF"/>
                </a:solidFill>
                <a:latin typeface="Arial"/>
                <a:ea typeface="Arial"/>
                <a:cs typeface="Arial"/>
                <a:sym typeface="Arial"/>
              </a:defRPr>
            </a:pPr>
            <a:r>
              <a:t>All new members to provide security before a Cenpac account is opened. </a:t>
            </a:r>
            <a:endParaRPr>
              <a:latin typeface="+mj-lt"/>
              <a:ea typeface="+mj-ea"/>
              <a:cs typeface="+mj-cs"/>
              <a:sym typeface="Calibri"/>
            </a:endParaRPr>
          </a:p>
          <a:p>
            <a:pPr>
              <a:defRPr>
                <a:solidFill>
                  <a:srgbClr val="FFFFFF"/>
                </a:solidFill>
                <a:latin typeface="Arial"/>
                <a:ea typeface="Arial"/>
                <a:cs typeface="Arial"/>
                <a:sym typeface="Arial"/>
              </a:defRPr>
            </a:pPr>
          </a:p>
          <a:p>
            <a:pPr>
              <a:defRPr>
                <a:solidFill>
                  <a:srgbClr val="FFFFFF"/>
                </a:solidFill>
                <a:latin typeface="Arial"/>
                <a:ea typeface="Arial"/>
                <a:cs typeface="Arial"/>
                <a:sym typeface="Arial"/>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316"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317" name="TextBox 13"/>
          <p:cNvSpPr txBox="1"/>
          <p:nvPr/>
        </p:nvSpPr>
        <p:spPr>
          <a:xfrm>
            <a:off x="1410969" y="486833"/>
            <a:ext cx="11510010" cy="9428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6000">
                <a:solidFill>
                  <a:srgbClr val="273E62"/>
                </a:solidFill>
                <a:latin typeface="Arial"/>
                <a:ea typeface="Arial"/>
                <a:cs typeface="Arial"/>
                <a:sym typeface="Arial"/>
              </a:defRPr>
            </a:lvl1pPr>
          </a:lstStyle>
          <a:p>
            <a:pPr/>
            <a:r>
              <a:t>Better Financial Information </a:t>
            </a:r>
          </a:p>
        </p:txBody>
      </p:sp>
      <p:grpSp>
        <p:nvGrpSpPr>
          <p:cNvPr id="1320" name="Picture 2"/>
          <p:cNvGrpSpPr/>
          <p:nvPr/>
        </p:nvGrpSpPr>
        <p:grpSpPr>
          <a:xfrm>
            <a:off x="2570618" y="1600061"/>
            <a:ext cx="8348054" cy="4009823"/>
            <a:chOff x="0" y="0"/>
            <a:chExt cx="8348053" cy="4009821"/>
          </a:xfrm>
        </p:grpSpPr>
        <p:sp>
          <p:nvSpPr>
            <p:cNvPr id="1318" name="Rectangle"/>
            <p:cNvSpPr/>
            <p:nvPr/>
          </p:nvSpPr>
          <p:spPr>
            <a:xfrm>
              <a:off x="0" y="0"/>
              <a:ext cx="8348054" cy="4009822"/>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1319" name="image65.png" descr="image65.png"/>
            <p:cNvPicPr>
              <a:picLocks noChangeAspect="1"/>
            </p:cNvPicPr>
            <p:nvPr/>
          </p:nvPicPr>
          <p:blipFill>
            <a:blip r:embed="rId4">
              <a:extLst/>
            </a:blip>
            <a:srcRect l="0" t="10217" r="0" b="310"/>
            <a:stretch>
              <a:fillRect/>
            </a:stretch>
          </p:blipFill>
          <p:spPr>
            <a:xfrm>
              <a:off x="0" y="-1"/>
              <a:ext cx="8334219" cy="4009823"/>
            </a:xfrm>
            <a:prstGeom prst="rect">
              <a:avLst/>
            </a:prstGeom>
            <a:ln w="12700" cap="flat">
              <a:noFill/>
              <a:miter lim="400000"/>
            </a:ln>
            <a:effectLst/>
          </p:spPr>
        </p:pic>
      </p:grpSp>
      <p:sp>
        <p:nvSpPr>
          <p:cNvPr id="1321" name="TextBox 17"/>
          <p:cNvSpPr txBox="1"/>
          <p:nvPr/>
        </p:nvSpPr>
        <p:spPr>
          <a:xfrm>
            <a:off x="274585" y="2690603"/>
            <a:ext cx="2187561" cy="12990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2800">
                <a:solidFill>
                  <a:srgbClr val="FFFFFF"/>
                </a:solidFill>
                <a:latin typeface="Arial"/>
                <a:ea typeface="Arial"/>
                <a:cs typeface="Arial"/>
                <a:sym typeface="Arial"/>
              </a:defRPr>
            </a:lvl1pPr>
          </a:lstStyle>
          <a:p>
            <a:pPr/>
            <a:r>
              <a:t>2022 Member Statement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323"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324" name="TextBox 13"/>
          <p:cNvSpPr txBox="1"/>
          <p:nvPr/>
        </p:nvSpPr>
        <p:spPr>
          <a:xfrm>
            <a:off x="1410969" y="486833"/>
            <a:ext cx="11510010" cy="9428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6000">
                <a:solidFill>
                  <a:srgbClr val="273E62"/>
                </a:solidFill>
                <a:latin typeface="Arial"/>
                <a:ea typeface="Arial"/>
                <a:cs typeface="Arial"/>
                <a:sym typeface="Arial"/>
              </a:defRPr>
            </a:lvl1pPr>
          </a:lstStyle>
          <a:p>
            <a:pPr/>
            <a:r>
              <a:t>Better Financial Information </a:t>
            </a:r>
          </a:p>
        </p:txBody>
      </p:sp>
      <p:sp>
        <p:nvSpPr>
          <p:cNvPr id="1325" name="TextBox 17"/>
          <p:cNvSpPr txBox="1"/>
          <p:nvPr/>
        </p:nvSpPr>
        <p:spPr>
          <a:xfrm>
            <a:off x="274585" y="2690603"/>
            <a:ext cx="2187561" cy="12990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2800">
                <a:solidFill>
                  <a:srgbClr val="FFFFFF"/>
                </a:solidFill>
                <a:latin typeface="Arial"/>
                <a:ea typeface="Arial"/>
                <a:cs typeface="Arial"/>
                <a:sym typeface="Arial"/>
              </a:defRPr>
            </a:lvl1pPr>
          </a:lstStyle>
          <a:p>
            <a:pPr/>
            <a:r>
              <a:t>2022 Member Statement</a:t>
            </a:r>
          </a:p>
        </p:txBody>
      </p:sp>
      <p:grpSp>
        <p:nvGrpSpPr>
          <p:cNvPr id="1328" name="Picture 4"/>
          <p:cNvGrpSpPr/>
          <p:nvPr/>
        </p:nvGrpSpPr>
        <p:grpSpPr>
          <a:xfrm>
            <a:off x="2603707" y="1712087"/>
            <a:ext cx="8355658" cy="4208481"/>
            <a:chOff x="0" y="0"/>
            <a:chExt cx="8355656" cy="4208479"/>
          </a:xfrm>
        </p:grpSpPr>
        <p:sp>
          <p:nvSpPr>
            <p:cNvPr id="1326" name="Rectangle"/>
            <p:cNvSpPr/>
            <p:nvPr/>
          </p:nvSpPr>
          <p:spPr>
            <a:xfrm>
              <a:off x="0" y="0"/>
              <a:ext cx="8355657" cy="4208480"/>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1327" name="image66.png" descr="image66.png"/>
            <p:cNvPicPr>
              <a:picLocks noChangeAspect="1"/>
            </p:cNvPicPr>
            <p:nvPr/>
          </p:nvPicPr>
          <p:blipFill>
            <a:blip r:embed="rId4">
              <a:extLst/>
            </a:blip>
            <a:srcRect l="0" t="10061" r="0" b="0"/>
            <a:stretch>
              <a:fillRect/>
            </a:stretch>
          </p:blipFill>
          <p:spPr>
            <a:xfrm>
              <a:off x="0" y="0"/>
              <a:ext cx="8341477" cy="4194257"/>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0" name="TextBox 6"/>
          <p:cNvSpPr txBox="1"/>
          <p:nvPr/>
        </p:nvSpPr>
        <p:spPr>
          <a:xfrm>
            <a:off x="164903" y="2764687"/>
            <a:ext cx="3423425" cy="6463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800"/>
              </a:spcBef>
              <a:defRPr b="1" sz="4000">
                <a:solidFill>
                  <a:srgbClr val="FFFFFF"/>
                </a:solidFill>
                <a:latin typeface="Arial"/>
                <a:ea typeface="Arial"/>
                <a:cs typeface="Arial"/>
                <a:sym typeface="Arial"/>
              </a:defRPr>
            </a:pPr>
            <a:r>
              <a:t>Improved…</a:t>
            </a:r>
            <a:r>
              <a:rPr>
                <a:solidFill>
                  <a:srgbClr val="273E62"/>
                </a:solidFill>
              </a:rPr>
              <a:t> </a:t>
            </a:r>
          </a:p>
        </p:txBody>
      </p:sp>
      <p:grpSp>
        <p:nvGrpSpPr>
          <p:cNvPr id="1343" name="Diagram 368"/>
          <p:cNvGrpSpPr/>
          <p:nvPr/>
        </p:nvGrpSpPr>
        <p:grpSpPr>
          <a:xfrm>
            <a:off x="2989283" y="1685261"/>
            <a:ext cx="9092104" cy="2674149"/>
            <a:chOff x="0" y="0"/>
            <a:chExt cx="9092103" cy="2674148"/>
          </a:xfrm>
        </p:grpSpPr>
        <p:grpSp>
          <p:nvGrpSpPr>
            <p:cNvPr id="1333" name="Group"/>
            <p:cNvGrpSpPr/>
            <p:nvPr/>
          </p:nvGrpSpPr>
          <p:grpSpPr>
            <a:xfrm>
              <a:off x="0" y="0"/>
              <a:ext cx="2674149" cy="2674149"/>
              <a:chOff x="0" y="0"/>
              <a:chExt cx="2674148" cy="2674148"/>
            </a:xfrm>
          </p:grpSpPr>
          <p:sp>
            <p:nvSpPr>
              <p:cNvPr id="1331" name="Circle"/>
              <p:cNvSpPr/>
              <p:nvPr/>
            </p:nvSpPr>
            <p:spPr>
              <a:xfrm>
                <a:off x="-1" y="-1"/>
                <a:ext cx="2674150" cy="2674150"/>
              </a:xfrm>
              <a:prstGeom prst="ellipse">
                <a:avLst/>
              </a:prstGeom>
              <a:solidFill>
                <a:schemeClr val="accent2">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1022350">
                  <a:lnSpc>
                    <a:spcPct val="90000"/>
                  </a:lnSpc>
                  <a:spcBef>
                    <a:spcPts val="700"/>
                  </a:spcBef>
                </a:pPr>
              </a:p>
            </p:txBody>
          </p:sp>
          <p:sp>
            <p:nvSpPr>
              <p:cNvPr id="1332" name="Financial Skills"/>
              <p:cNvSpPr txBox="1"/>
              <p:nvPr/>
            </p:nvSpPr>
            <p:spPr>
              <a:xfrm>
                <a:off x="509576" y="986409"/>
                <a:ext cx="1654995" cy="7013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9209" tIns="29209" rIns="29209" bIns="29209" numCol="1" anchor="ctr">
                <a:spAutoFit/>
              </a:bodyPr>
              <a:lstStyle>
                <a:lvl1pPr algn="ctr" defTabSz="1022350">
                  <a:lnSpc>
                    <a:spcPct val="90000"/>
                  </a:lnSpc>
                  <a:spcBef>
                    <a:spcPts val="900"/>
                  </a:spcBef>
                  <a:defRPr b="1" sz="2300">
                    <a:latin typeface="Arial"/>
                    <a:ea typeface="Arial"/>
                    <a:cs typeface="Arial"/>
                    <a:sym typeface="Arial"/>
                  </a:defRPr>
                </a:lvl1pPr>
              </a:lstStyle>
              <a:p>
                <a:pPr/>
                <a:r>
                  <a:t>Financial Skills</a:t>
                </a:r>
              </a:p>
            </p:txBody>
          </p:sp>
        </p:grpSp>
        <p:grpSp>
          <p:nvGrpSpPr>
            <p:cNvPr id="1336" name="Group"/>
            <p:cNvGrpSpPr/>
            <p:nvPr/>
          </p:nvGrpSpPr>
          <p:grpSpPr>
            <a:xfrm>
              <a:off x="2139318" y="0"/>
              <a:ext cx="2674149" cy="2674149"/>
              <a:chOff x="0" y="0"/>
              <a:chExt cx="2674148" cy="2674148"/>
            </a:xfrm>
          </p:grpSpPr>
          <p:sp>
            <p:nvSpPr>
              <p:cNvPr id="1334" name="Circle"/>
              <p:cNvSpPr/>
              <p:nvPr/>
            </p:nvSpPr>
            <p:spPr>
              <a:xfrm>
                <a:off x="-1" y="-1"/>
                <a:ext cx="2674150" cy="2674150"/>
              </a:xfrm>
              <a:prstGeom prst="ellipse">
                <a:avLst/>
              </a:prstGeom>
              <a:solidFill>
                <a:schemeClr val="accent3">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1022350">
                  <a:lnSpc>
                    <a:spcPct val="90000"/>
                  </a:lnSpc>
                  <a:spcBef>
                    <a:spcPts val="700"/>
                  </a:spcBef>
                </a:pPr>
              </a:p>
            </p:txBody>
          </p:sp>
          <p:sp>
            <p:nvSpPr>
              <p:cNvPr id="1335" name="....Financial Reporting"/>
              <p:cNvSpPr txBox="1"/>
              <p:nvPr/>
            </p:nvSpPr>
            <p:spPr>
              <a:xfrm>
                <a:off x="509576" y="986409"/>
                <a:ext cx="1654995" cy="7013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9209" tIns="29209" rIns="29209" bIns="29209" numCol="1" anchor="ctr">
                <a:spAutoFit/>
              </a:bodyPr>
              <a:lstStyle>
                <a:lvl1pPr algn="ctr" defTabSz="1022350">
                  <a:lnSpc>
                    <a:spcPct val="90000"/>
                  </a:lnSpc>
                  <a:spcBef>
                    <a:spcPts val="900"/>
                  </a:spcBef>
                  <a:defRPr b="1" sz="2300">
                    <a:solidFill>
                      <a:srgbClr val="FFFFFF"/>
                    </a:solidFill>
                    <a:latin typeface="Arial"/>
                    <a:ea typeface="Arial"/>
                    <a:cs typeface="Arial"/>
                    <a:sym typeface="Arial"/>
                  </a:defRPr>
                </a:lvl1pPr>
              </a:lstStyle>
              <a:p>
                <a:pPr/>
                <a:r>
                  <a:t>....Financial Reporting</a:t>
                </a:r>
              </a:p>
            </p:txBody>
          </p:sp>
        </p:grpSp>
        <p:grpSp>
          <p:nvGrpSpPr>
            <p:cNvPr id="1339" name="Group"/>
            <p:cNvGrpSpPr/>
            <p:nvPr/>
          </p:nvGrpSpPr>
          <p:grpSpPr>
            <a:xfrm>
              <a:off x="4278636" y="0"/>
              <a:ext cx="2674149" cy="2674149"/>
              <a:chOff x="0" y="0"/>
              <a:chExt cx="2674148" cy="2674148"/>
            </a:xfrm>
          </p:grpSpPr>
          <p:sp>
            <p:nvSpPr>
              <p:cNvPr id="1337" name="Circle"/>
              <p:cNvSpPr/>
              <p:nvPr/>
            </p:nvSpPr>
            <p:spPr>
              <a:xfrm>
                <a:off x="-1" y="-1"/>
                <a:ext cx="2674150" cy="2674150"/>
              </a:xfrm>
              <a:prstGeom prst="ellipse">
                <a:avLst/>
              </a:prstGeom>
              <a:solidFill>
                <a:schemeClr val="accent4">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1022350">
                  <a:lnSpc>
                    <a:spcPct val="90000"/>
                  </a:lnSpc>
                  <a:spcBef>
                    <a:spcPts val="700"/>
                  </a:spcBef>
                </a:pPr>
              </a:p>
            </p:txBody>
          </p:sp>
          <p:sp>
            <p:nvSpPr>
              <p:cNvPr id="1338" name="...Financial Decision Making"/>
              <p:cNvSpPr txBox="1"/>
              <p:nvPr/>
            </p:nvSpPr>
            <p:spPr>
              <a:xfrm>
                <a:off x="509577" y="831626"/>
                <a:ext cx="1654995" cy="10108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9209" tIns="29209" rIns="29209" bIns="29209" numCol="1" anchor="ctr">
                <a:spAutoFit/>
              </a:bodyPr>
              <a:lstStyle>
                <a:lvl1pPr algn="ctr" defTabSz="1022350">
                  <a:lnSpc>
                    <a:spcPct val="90000"/>
                  </a:lnSpc>
                  <a:spcBef>
                    <a:spcPts val="900"/>
                  </a:spcBef>
                  <a:defRPr b="1" sz="2300">
                    <a:latin typeface="Arial"/>
                    <a:ea typeface="Arial"/>
                    <a:cs typeface="Arial"/>
                    <a:sym typeface="Arial"/>
                  </a:defRPr>
                </a:lvl1pPr>
              </a:lstStyle>
              <a:p>
                <a:pPr/>
                <a:r>
                  <a:t>...Financial Decision Making </a:t>
                </a:r>
              </a:p>
            </p:txBody>
          </p:sp>
        </p:grpSp>
        <p:grpSp>
          <p:nvGrpSpPr>
            <p:cNvPr id="1342" name="Group"/>
            <p:cNvGrpSpPr/>
            <p:nvPr/>
          </p:nvGrpSpPr>
          <p:grpSpPr>
            <a:xfrm>
              <a:off x="6417955" y="0"/>
              <a:ext cx="2674149" cy="2674149"/>
              <a:chOff x="0" y="0"/>
              <a:chExt cx="2674148" cy="2674148"/>
            </a:xfrm>
          </p:grpSpPr>
          <p:sp>
            <p:nvSpPr>
              <p:cNvPr id="1340" name="Circle"/>
              <p:cNvSpPr/>
              <p:nvPr/>
            </p:nvSpPr>
            <p:spPr>
              <a:xfrm>
                <a:off x="-1" y="-1"/>
                <a:ext cx="2674150" cy="2674150"/>
              </a:xfrm>
              <a:prstGeom prst="ellipse">
                <a:avLst/>
              </a:prstGeom>
              <a:solidFill>
                <a:schemeClr val="accent5">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1022350">
                  <a:lnSpc>
                    <a:spcPct val="90000"/>
                  </a:lnSpc>
                  <a:spcBef>
                    <a:spcPts val="700"/>
                  </a:spcBef>
                </a:pPr>
              </a:p>
            </p:txBody>
          </p:sp>
          <p:sp>
            <p:nvSpPr>
              <p:cNvPr id="1341" name="...Financial Stability"/>
              <p:cNvSpPr txBox="1"/>
              <p:nvPr/>
            </p:nvSpPr>
            <p:spPr>
              <a:xfrm>
                <a:off x="509576" y="986409"/>
                <a:ext cx="1654995" cy="7013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9209" tIns="29209" rIns="29209" bIns="29209" numCol="1" anchor="ctr">
                <a:spAutoFit/>
              </a:bodyPr>
              <a:lstStyle>
                <a:lvl1pPr algn="ctr" defTabSz="1022350">
                  <a:lnSpc>
                    <a:spcPct val="90000"/>
                  </a:lnSpc>
                  <a:spcBef>
                    <a:spcPts val="900"/>
                  </a:spcBef>
                  <a:defRPr b="1" sz="2300">
                    <a:solidFill>
                      <a:srgbClr val="FFFFFF"/>
                    </a:solidFill>
                    <a:latin typeface="Arial"/>
                    <a:ea typeface="Arial"/>
                    <a:cs typeface="Arial"/>
                    <a:sym typeface="Arial"/>
                  </a:defRPr>
                </a:lvl1pPr>
              </a:lstStyle>
              <a:p>
                <a:pPr/>
                <a:r>
                  <a:t>...Financial Stability </a:t>
                </a:r>
              </a:p>
            </p:txBody>
          </p:sp>
        </p:grpSp>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47" name="Group 26"/>
          <p:cNvGrpSpPr/>
          <p:nvPr/>
        </p:nvGrpSpPr>
        <p:grpSpPr>
          <a:xfrm>
            <a:off x="7322995" y="743905"/>
            <a:ext cx="2855797" cy="1257301"/>
            <a:chOff x="0" y="0"/>
            <a:chExt cx="2855796" cy="1257300"/>
          </a:xfrm>
        </p:grpSpPr>
        <p:pic>
          <p:nvPicPr>
            <p:cNvPr id="1345" name="Picture 2" descr="Picture 2"/>
            <p:cNvPicPr>
              <a:picLocks noChangeAspect="1"/>
            </p:cNvPicPr>
            <p:nvPr/>
          </p:nvPicPr>
          <p:blipFill>
            <a:blip r:embed="rId2">
              <a:extLst/>
            </a:blip>
            <a:stretch>
              <a:fillRect/>
            </a:stretch>
          </p:blipFill>
          <p:spPr>
            <a:xfrm>
              <a:off x="0" y="0"/>
              <a:ext cx="1257300" cy="1257300"/>
            </a:xfrm>
            <a:prstGeom prst="rect">
              <a:avLst/>
            </a:prstGeom>
            <a:ln w="12700" cap="flat">
              <a:noFill/>
              <a:miter lim="400000"/>
            </a:ln>
            <a:effectLst/>
          </p:spPr>
        </p:pic>
        <p:sp>
          <p:nvSpPr>
            <p:cNvPr id="1346" name="TextBox 8"/>
            <p:cNvSpPr txBox="1"/>
            <p:nvPr/>
          </p:nvSpPr>
          <p:spPr>
            <a:xfrm>
              <a:off x="1099297" y="446224"/>
              <a:ext cx="1756500"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1200"/>
                </a:spcBef>
                <a:defRPr b="1" sz="2000">
                  <a:solidFill>
                    <a:srgbClr val="FFFFFF"/>
                  </a:solidFill>
                  <a:latin typeface="Arial"/>
                  <a:ea typeface="Arial"/>
                  <a:cs typeface="Arial"/>
                  <a:sym typeface="Arial"/>
                </a:defRPr>
              </a:lvl1pPr>
            </a:lstStyle>
            <a:p>
              <a:pPr/>
              <a:r>
                <a:t>Collaboration</a:t>
              </a:r>
            </a:p>
          </p:txBody>
        </p:sp>
      </p:grpSp>
      <p:grpSp>
        <p:nvGrpSpPr>
          <p:cNvPr id="1350" name="Group 13"/>
          <p:cNvGrpSpPr/>
          <p:nvPr/>
        </p:nvGrpSpPr>
        <p:grpSpPr>
          <a:xfrm>
            <a:off x="9465274" y="1381551"/>
            <a:ext cx="2546353" cy="1257301"/>
            <a:chOff x="0" y="0"/>
            <a:chExt cx="2546352" cy="1257300"/>
          </a:xfrm>
        </p:grpSpPr>
        <p:pic>
          <p:nvPicPr>
            <p:cNvPr id="1348" name="Picture 4" descr="Picture 4"/>
            <p:cNvPicPr>
              <a:picLocks noChangeAspect="1"/>
            </p:cNvPicPr>
            <p:nvPr/>
          </p:nvPicPr>
          <p:blipFill>
            <a:blip r:embed="rId3">
              <a:extLst/>
            </a:blip>
            <a:stretch>
              <a:fillRect/>
            </a:stretch>
          </p:blipFill>
          <p:spPr>
            <a:xfrm>
              <a:off x="0" y="0"/>
              <a:ext cx="1257300" cy="1257300"/>
            </a:xfrm>
            <a:prstGeom prst="rect">
              <a:avLst/>
            </a:prstGeom>
            <a:ln w="12700" cap="flat">
              <a:noFill/>
              <a:miter lim="400000"/>
            </a:ln>
            <a:effectLst/>
          </p:spPr>
        </p:pic>
        <p:sp>
          <p:nvSpPr>
            <p:cNvPr id="1349" name="TextBox 10"/>
            <p:cNvSpPr txBox="1"/>
            <p:nvPr/>
          </p:nvSpPr>
          <p:spPr>
            <a:xfrm>
              <a:off x="1120531" y="459372"/>
              <a:ext cx="1425822"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1200"/>
                </a:spcBef>
                <a:defRPr b="1" sz="2000">
                  <a:solidFill>
                    <a:srgbClr val="FFFFFF"/>
                  </a:solidFill>
                  <a:latin typeface="Arial"/>
                  <a:ea typeface="Arial"/>
                  <a:cs typeface="Arial"/>
                  <a:sym typeface="Arial"/>
                </a:defRPr>
              </a:lvl1pPr>
            </a:lstStyle>
            <a:p>
              <a:pPr/>
              <a:r>
                <a:t>Creativity</a:t>
              </a:r>
            </a:p>
          </p:txBody>
        </p:sp>
      </p:grpSp>
      <p:grpSp>
        <p:nvGrpSpPr>
          <p:cNvPr id="1353" name="Group 15"/>
          <p:cNvGrpSpPr/>
          <p:nvPr/>
        </p:nvGrpSpPr>
        <p:grpSpPr>
          <a:xfrm>
            <a:off x="9691572" y="2871366"/>
            <a:ext cx="2600298" cy="1320165"/>
            <a:chOff x="0" y="0"/>
            <a:chExt cx="2600297" cy="1320164"/>
          </a:xfrm>
        </p:grpSpPr>
        <p:pic>
          <p:nvPicPr>
            <p:cNvPr id="1351" name="Picture 8" descr="Picture 8"/>
            <p:cNvPicPr>
              <a:picLocks noChangeAspect="1"/>
            </p:cNvPicPr>
            <p:nvPr/>
          </p:nvPicPr>
          <p:blipFill>
            <a:blip r:embed="rId4">
              <a:extLst/>
            </a:blip>
            <a:stretch>
              <a:fillRect/>
            </a:stretch>
          </p:blipFill>
          <p:spPr>
            <a:xfrm>
              <a:off x="0" y="0"/>
              <a:ext cx="1200150" cy="1320165"/>
            </a:xfrm>
            <a:prstGeom prst="rect">
              <a:avLst/>
            </a:prstGeom>
            <a:ln w="12700" cap="flat">
              <a:noFill/>
              <a:miter lim="400000"/>
            </a:ln>
            <a:effectLst/>
          </p:spPr>
        </p:pic>
        <p:sp>
          <p:nvSpPr>
            <p:cNvPr id="1352" name="TextBox 14"/>
            <p:cNvSpPr txBox="1"/>
            <p:nvPr/>
          </p:nvSpPr>
          <p:spPr>
            <a:xfrm>
              <a:off x="1174478" y="440349"/>
              <a:ext cx="1425820"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1200"/>
                </a:spcBef>
                <a:defRPr b="1" sz="2000">
                  <a:solidFill>
                    <a:srgbClr val="FFFFFF"/>
                  </a:solidFill>
                  <a:latin typeface="Arial"/>
                  <a:ea typeface="Arial"/>
                  <a:cs typeface="Arial"/>
                  <a:sym typeface="Arial"/>
                </a:defRPr>
              </a:lvl1pPr>
            </a:lstStyle>
            <a:p>
              <a:pPr/>
              <a:r>
                <a:t>Clarity</a:t>
              </a:r>
            </a:p>
          </p:txBody>
        </p:sp>
      </p:grpSp>
      <p:grpSp>
        <p:nvGrpSpPr>
          <p:cNvPr id="1356" name="Group 28"/>
          <p:cNvGrpSpPr/>
          <p:nvPr/>
        </p:nvGrpSpPr>
        <p:grpSpPr>
          <a:xfrm>
            <a:off x="8928916" y="4250654"/>
            <a:ext cx="3551284" cy="1257301"/>
            <a:chOff x="0" y="0"/>
            <a:chExt cx="3551281" cy="1257300"/>
          </a:xfrm>
        </p:grpSpPr>
        <p:sp>
          <p:nvSpPr>
            <p:cNvPr id="1354" name="TextBox 16"/>
            <p:cNvSpPr txBox="1"/>
            <p:nvPr/>
          </p:nvSpPr>
          <p:spPr>
            <a:xfrm>
              <a:off x="1336985" y="548147"/>
              <a:ext cx="2214297" cy="3752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1200"/>
                </a:spcBef>
                <a:defRPr b="1" sz="2000">
                  <a:solidFill>
                    <a:srgbClr val="FFFFFF"/>
                  </a:solidFill>
                  <a:latin typeface="Arial"/>
                  <a:ea typeface="Arial"/>
                  <a:cs typeface="Arial"/>
                  <a:sym typeface="Arial"/>
                </a:defRPr>
              </a:lvl1pPr>
            </a:lstStyle>
            <a:p>
              <a:pPr/>
              <a:r>
                <a:t>Commercial</a:t>
              </a:r>
            </a:p>
          </p:txBody>
        </p:sp>
        <p:pic>
          <p:nvPicPr>
            <p:cNvPr id="1355" name="Picture 12" descr="Picture 12"/>
            <p:cNvPicPr>
              <a:picLocks noChangeAspect="1"/>
            </p:cNvPicPr>
            <p:nvPr/>
          </p:nvPicPr>
          <p:blipFill>
            <a:blip r:embed="rId5">
              <a:extLst/>
            </a:blip>
            <a:stretch>
              <a:fillRect/>
            </a:stretch>
          </p:blipFill>
          <p:spPr>
            <a:xfrm>
              <a:off x="0" y="0"/>
              <a:ext cx="1529435" cy="1257300"/>
            </a:xfrm>
            <a:prstGeom prst="rect">
              <a:avLst/>
            </a:prstGeom>
            <a:ln w="12700" cap="flat">
              <a:noFill/>
              <a:miter lim="400000"/>
            </a:ln>
            <a:effectLst/>
          </p:spPr>
        </p:pic>
      </p:grpSp>
      <p:grpSp>
        <p:nvGrpSpPr>
          <p:cNvPr id="1359" name="Group 19"/>
          <p:cNvGrpSpPr/>
          <p:nvPr/>
        </p:nvGrpSpPr>
        <p:grpSpPr>
          <a:xfrm>
            <a:off x="4560787" y="790001"/>
            <a:ext cx="2986985" cy="1257301"/>
            <a:chOff x="0" y="0"/>
            <a:chExt cx="2986983" cy="1257300"/>
          </a:xfrm>
        </p:grpSpPr>
        <p:sp>
          <p:nvSpPr>
            <p:cNvPr id="1357" name="TextBox 18"/>
            <p:cNvSpPr txBox="1"/>
            <p:nvPr/>
          </p:nvSpPr>
          <p:spPr>
            <a:xfrm>
              <a:off x="1191259" y="213150"/>
              <a:ext cx="1795725" cy="9594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spcBef>
                  <a:spcPts val="1200"/>
                </a:spcBef>
                <a:defRPr b="1" sz="2000">
                  <a:solidFill>
                    <a:srgbClr val="FFFFFF"/>
                  </a:solidFill>
                  <a:latin typeface="Arial"/>
                  <a:ea typeface="Arial"/>
                  <a:cs typeface="Arial"/>
                  <a:sym typeface="Arial"/>
                </a:defRPr>
              </a:pPr>
              <a:r>
                <a:t>Customer</a:t>
              </a:r>
              <a:br/>
              <a:r>
                <a:t>focused</a:t>
              </a:r>
              <a:br/>
              <a:r>
                <a:t>culture</a:t>
              </a:r>
            </a:p>
          </p:txBody>
        </p:sp>
        <p:pic>
          <p:nvPicPr>
            <p:cNvPr id="1358" name="Picture 14" descr="Picture 14"/>
            <p:cNvPicPr>
              <a:picLocks noChangeAspect="1"/>
            </p:cNvPicPr>
            <p:nvPr/>
          </p:nvPicPr>
          <p:blipFill>
            <a:blip r:embed="rId6">
              <a:extLst/>
            </a:blip>
            <a:stretch>
              <a:fillRect/>
            </a:stretch>
          </p:blipFill>
          <p:spPr>
            <a:xfrm>
              <a:off x="0" y="0"/>
              <a:ext cx="1257300" cy="1257300"/>
            </a:xfrm>
            <a:prstGeom prst="rect">
              <a:avLst/>
            </a:prstGeom>
            <a:ln w="12700" cap="flat">
              <a:noFill/>
              <a:miter lim="400000"/>
            </a:ln>
            <a:effectLst/>
          </p:spPr>
        </p:pic>
      </p:grpSp>
      <p:grpSp>
        <p:nvGrpSpPr>
          <p:cNvPr id="1362" name="Group 29"/>
          <p:cNvGrpSpPr/>
          <p:nvPr/>
        </p:nvGrpSpPr>
        <p:grpSpPr>
          <a:xfrm>
            <a:off x="6820375" y="5142974"/>
            <a:ext cx="3282314" cy="1071482"/>
            <a:chOff x="0" y="0"/>
            <a:chExt cx="3282313" cy="1071481"/>
          </a:xfrm>
        </p:grpSpPr>
        <p:pic>
          <p:nvPicPr>
            <p:cNvPr id="1360" name="Picture 6" descr="Picture 6"/>
            <p:cNvPicPr>
              <a:picLocks noChangeAspect="1"/>
            </p:cNvPicPr>
            <p:nvPr/>
          </p:nvPicPr>
          <p:blipFill>
            <a:blip r:embed="rId7">
              <a:extLst/>
            </a:blip>
            <a:stretch>
              <a:fillRect/>
            </a:stretch>
          </p:blipFill>
          <p:spPr>
            <a:xfrm>
              <a:off x="0" y="0"/>
              <a:ext cx="1071482" cy="1071482"/>
            </a:xfrm>
            <a:prstGeom prst="rect">
              <a:avLst/>
            </a:prstGeom>
            <a:ln w="12700" cap="flat">
              <a:noFill/>
              <a:miter lim="400000"/>
            </a:ln>
            <a:effectLst/>
          </p:spPr>
        </p:pic>
        <p:sp>
          <p:nvSpPr>
            <p:cNvPr id="1361" name="TextBox 12"/>
            <p:cNvSpPr txBox="1"/>
            <p:nvPr/>
          </p:nvSpPr>
          <p:spPr>
            <a:xfrm>
              <a:off x="1201629" y="390733"/>
              <a:ext cx="2080685" cy="3752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1200"/>
                </a:spcBef>
                <a:defRPr b="1" sz="2000">
                  <a:solidFill>
                    <a:srgbClr val="FFFFFF"/>
                  </a:solidFill>
                  <a:latin typeface="Arial"/>
                  <a:ea typeface="Arial"/>
                  <a:cs typeface="Arial"/>
                  <a:sym typeface="Arial"/>
                </a:defRPr>
              </a:lvl1pPr>
            </a:lstStyle>
            <a:p>
              <a:pPr/>
              <a:r>
                <a:t>Communication</a:t>
              </a:r>
            </a:p>
          </p:txBody>
        </p:sp>
      </p:grpSp>
      <p:grpSp>
        <p:nvGrpSpPr>
          <p:cNvPr id="1365" name="Group 27"/>
          <p:cNvGrpSpPr/>
          <p:nvPr/>
        </p:nvGrpSpPr>
        <p:grpSpPr>
          <a:xfrm>
            <a:off x="4127403" y="5148198"/>
            <a:ext cx="2584784" cy="959432"/>
            <a:chOff x="0" y="0"/>
            <a:chExt cx="2584783" cy="959430"/>
          </a:xfrm>
        </p:grpSpPr>
        <p:pic>
          <p:nvPicPr>
            <p:cNvPr id="1363" name="Picture 10" descr="Picture 10"/>
            <p:cNvPicPr>
              <a:picLocks noChangeAspect="1"/>
            </p:cNvPicPr>
            <p:nvPr/>
          </p:nvPicPr>
          <p:blipFill>
            <a:blip r:embed="rId8">
              <a:extLst/>
            </a:blip>
            <a:stretch>
              <a:fillRect/>
            </a:stretch>
          </p:blipFill>
          <p:spPr>
            <a:xfrm>
              <a:off x="0" y="129748"/>
              <a:ext cx="571500" cy="571501"/>
            </a:xfrm>
            <a:prstGeom prst="rect">
              <a:avLst/>
            </a:prstGeom>
            <a:ln w="12700" cap="flat">
              <a:noFill/>
              <a:miter lim="400000"/>
            </a:ln>
            <a:effectLst/>
          </p:spPr>
        </p:pic>
        <p:sp>
          <p:nvSpPr>
            <p:cNvPr id="1364" name="TextBox 11"/>
            <p:cNvSpPr txBox="1"/>
            <p:nvPr/>
          </p:nvSpPr>
          <p:spPr>
            <a:xfrm>
              <a:off x="775218" y="0"/>
              <a:ext cx="1809566" cy="9594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spcBef>
                  <a:spcPts val="1200"/>
                </a:spcBef>
                <a:defRPr b="1" sz="2000">
                  <a:solidFill>
                    <a:srgbClr val="FFFFFF"/>
                  </a:solidFill>
                  <a:latin typeface="Arial"/>
                  <a:ea typeface="Arial"/>
                  <a:cs typeface="Arial"/>
                  <a:sym typeface="Arial"/>
                </a:defRPr>
              </a:pPr>
              <a:r>
                <a:t>Continuous improvement</a:t>
              </a:r>
              <a:br/>
              <a:r>
                <a:t>and agility</a:t>
              </a:r>
            </a:p>
          </p:txBody>
        </p:sp>
      </p:grpSp>
      <p:pic>
        <p:nvPicPr>
          <p:cNvPr id="1366" name="Graphic 17" descr="Graphic 17"/>
          <p:cNvPicPr>
            <a:picLocks noChangeAspect="1"/>
          </p:cNvPicPr>
          <p:nvPr/>
        </p:nvPicPr>
        <p:blipFill>
          <a:blip r:embed="rId9">
            <a:extLst/>
          </a:blip>
          <a:stretch>
            <a:fillRect/>
          </a:stretch>
        </p:blipFill>
        <p:spPr>
          <a:xfrm>
            <a:off x="11014581" y="6200175"/>
            <a:ext cx="873690" cy="346100"/>
          </a:xfrm>
          <a:prstGeom prst="rect">
            <a:avLst/>
          </a:prstGeom>
          <a:ln w="12700">
            <a:miter lim="400000"/>
          </a:ln>
        </p:spPr>
      </p:pic>
      <p:grpSp>
        <p:nvGrpSpPr>
          <p:cNvPr id="1370" name="Group 22"/>
          <p:cNvGrpSpPr/>
          <p:nvPr/>
        </p:nvGrpSpPr>
        <p:grpSpPr>
          <a:xfrm>
            <a:off x="5227225" y="2671119"/>
            <a:ext cx="4406503" cy="1720659"/>
            <a:chOff x="0" y="0"/>
            <a:chExt cx="4406501" cy="1720657"/>
          </a:xfrm>
        </p:grpSpPr>
        <p:sp>
          <p:nvSpPr>
            <p:cNvPr id="1367" name="Oval 23"/>
            <p:cNvSpPr/>
            <p:nvPr/>
          </p:nvSpPr>
          <p:spPr>
            <a:xfrm>
              <a:off x="0" y="0"/>
              <a:ext cx="1720659" cy="1720658"/>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68" name="Oval 24"/>
            <p:cNvSpPr/>
            <p:nvPr/>
          </p:nvSpPr>
          <p:spPr>
            <a:xfrm>
              <a:off x="1342921" y="0"/>
              <a:ext cx="1720659" cy="1720658"/>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69" name="Oval 25"/>
            <p:cNvSpPr/>
            <p:nvPr/>
          </p:nvSpPr>
          <p:spPr>
            <a:xfrm>
              <a:off x="2685843" y="0"/>
              <a:ext cx="1720659" cy="1720658"/>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371" name="TextBox 6"/>
          <p:cNvSpPr txBox="1"/>
          <p:nvPr/>
        </p:nvSpPr>
        <p:spPr>
          <a:xfrm>
            <a:off x="6130362" y="3085563"/>
            <a:ext cx="2600229" cy="70815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800"/>
              </a:spcBef>
              <a:defRPr b="1" sz="4400">
                <a:solidFill>
                  <a:srgbClr val="273E62"/>
                </a:solidFill>
                <a:latin typeface="Arial"/>
                <a:ea typeface="Arial"/>
                <a:cs typeface="Arial"/>
                <a:sym typeface="Arial"/>
              </a:defRPr>
            </a:lvl1pPr>
          </a:lstStyle>
          <a:p>
            <a:pPr/>
            <a:r>
              <a:t>The 7 C’s</a:t>
            </a:r>
          </a:p>
        </p:txBody>
      </p:sp>
      <p:sp>
        <p:nvSpPr>
          <p:cNvPr id="1372" name="TextBox 31"/>
          <p:cNvSpPr txBox="1"/>
          <p:nvPr/>
        </p:nvSpPr>
        <p:spPr>
          <a:xfrm>
            <a:off x="229149" y="1420348"/>
            <a:ext cx="4809985" cy="35717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800"/>
              </a:spcBef>
              <a:defRPr b="1" sz="6000">
                <a:solidFill>
                  <a:srgbClr val="273E62"/>
                </a:solidFill>
                <a:latin typeface="Arial"/>
                <a:ea typeface="Arial"/>
                <a:cs typeface="Arial"/>
                <a:sym typeface="Arial"/>
              </a:defRPr>
            </a:pPr>
            <a:r>
              <a:t>It's all about</a:t>
            </a:r>
            <a:r>
              <a:rPr>
                <a:solidFill>
                  <a:srgbClr val="FFFFFF"/>
                </a:solidFill>
              </a:rPr>
              <a:t> engagement</a:t>
            </a:r>
            <a:br>
              <a:rPr>
                <a:solidFill>
                  <a:srgbClr val="FFFFFF"/>
                </a:solidFill>
              </a:rPr>
            </a:br>
            <a:r>
              <a:rPr>
                <a:solidFill>
                  <a:srgbClr val="FFFFFF"/>
                </a:solidFill>
              </a:rPr>
              <a:t>and teamwork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74" name="Google Shape;57;p15"/>
          <p:cNvSpPr txBox="1"/>
          <p:nvPr/>
        </p:nvSpPr>
        <p:spPr>
          <a:xfrm>
            <a:off x="2498049" y="2436346"/>
            <a:ext cx="7820384" cy="122656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lnSpc>
                <a:spcPct val="90000"/>
              </a:lnSpc>
              <a:defRPr b="1" sz="8000">
                <a:solidFill>
                  <a:srgbClr val="FFFFFF"/>
                </a:solidFill>
                <a:latin typeface="Arial"/>
                <a:ea typeface="Arial"/>
                <a:cs typeface="Arial"/>
                <a:sym typeface="Arial"/>
              </a:defRPr>
            </a:lvl1pPr>
          </a:lstStyle>
          <a:p>
            <a:pPr/>
            <a:r>
              <a:t>Let's Thrive!</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376"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pic>
        <p:nvPicPr>
          <p:cNvPr id="1377" name="Picture 3" descr="Picture 3"/>
          <p:cNvPicPr>
            <a:picLocks noChangeAspect="1"/>
          </p:cNvPicPr>
          <p:nvPr/>
        </p:nvPicPr>
        <p:blipFill>
          <a:blip r:embed="rId4">
            <a:extLst/>
          </a:blip>
          <a:stretch>
            <a:fillRect/>
          </a:stretch>
        </p:blipFill>
        <p:spPr>
          <a:xfrm>
            <a:off x="3112976" y="0"/>
            <a:ext cx="6513407" cy="7090834"/>
          </a:xfrm>
          <a:prstGeom prst="rect">
            <a:avLst/>
          </a:prstGeom>
          <a:ln w="12700">
            <a:miter lim="400000"/>
          </a:ln>
          <a:effectLst>
            <a:outerShdw sx="100000" sy="100000" kx="0" ky="0" algn="b" rotWithShape="0" blurRad="292100" dist="139700" dir="2700000">
              <a:srgbClr val="333333">
                <a:alpha val="64999"/>
              </a:srgbClr>
            </a:outerShdw>
          </a:effectLst>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381"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pic>
        <p:nvPicPr>
          <p:cNvPr id="1382" name="Picture 2" descr="Picture 2"/>
          <p:cNvPicPr>
            <a:picLocks noChangeAspect="1"/>
          </p:cNvPicPr>
          <p:nvPr/>
        </p:nvPicPr>
        <p:blipFill>
          <a:blip r:embed="rId4">
            <a:extLst/>
          </a:blip>
          <a:stretch>
            <a:fillRect/>
          </a:stretch>
        </p:blipFill>
        <p:spPr>
          <a:xfrm>
            <a:off x="1892483" y="684014"/>
            <a:ext cx="8407032" cy="5489971"/>
          </a:xfrm>
          <a:prstGeom prst="rect">
            <a:avLst/>
          </a:prstGeom>
          <a:ln w="12700">
            <a:miter lim="400000"/>
          </a:ln>
          <a:effectLst>
            <a:outerShdw sx="100000" sy="100000" kx="0" ky="0" algn="b" rotWithShape="0" blurRad="292100" dist="139700" dir="2700000">
              <a:srgbClr val="333333">
                <a:alpha val="64999"/>
              </a:srgbClr>
            </a:outerShdw>
          </a:effectLst>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1386" name="Picture 2" descr="Picture 2"/>
          <p:cNvPicPr>
            <a:picLocks noChangeAspect="1"/>
          </p:cNvPicPr>
          <p:nvPr/>
        </p:nvPicPr>
        <p:blipFill>
          <a:blip r:embed="rId3">
            <a:extLst/>
          </a:blip>
          <a:stretch>
            <a:fillRect/>
          </a:stretch>
        </p:blipFill>
        <p:spPr>
          <a:xfrm>
            <a:off x="955343" y="-124608"/>
            <a:ext cx="10482079" cy="7858539"/>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0" name="Rectangle 8"/>
          <p:cNvSpPr/>
          <p:nvPr/>
        </p:nvSpPr>
        <p:spPr>
          <a:xfrm>
            <a:off x="0" y="-1"/>
            <a:ext cx="12192000" cy="6858001"/>
          </a:xfrm>
          <a:prstGeom prst="rect">
            <a:avLst/>
          </a:prstGeom>
          <a:solidFill>
            <a:srgbClr val="000000"/>
          </a:solidFill>
          <a:ln w="12700">
            <a:miter lim="400000"/>
          </a:ln>
        </p:spPr>
        <p:txBody>
          <a:bodyPr lIns="45719" rIns="45719" anchor="ctr"/>
          <a:lstStyle/>
          <a:p>
            <a:pPr algn="ctr">
              <a:defRPr>
                <a:solidFill>
                  <a:srgbClr val="FFFFFF"/>
                </a:solidFill>
              </a:defRPr>
            </a:pPr>
          </a:p>
        </p:txBody>
      </p:sp>
      <p:pic>
        <p:nvPicPr>
          <p:cNvPr id="1391" name="Picture 3" descr="Picture 3"/>
          <p:cNvPicPr>
            <a:picLocks noChangeAspect="1"/>
          </p:cNvPicPr>
          <p:nvPr/>
        </p:nvPicPr>
        <p:blipFill>
          <a:blip r:embed="rId3">
            <a:alphaModFix amt="50000"/>
            <a:extLst/>
          </a:blip>
          <a:srcRect l="0" t="0" r="0" b="15730"/>
          <a:stretch>
            <a:fillRect/>
          </a:stretch>
        </p:blipFill>
        <p:spPr>
          <a:xfrm>
            <a:off x="19" y="0"/>
            <a:ext cx="12191981" cy="6858001"/>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95"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396" name="TextBox 3"/>
          <p:cNvSpPr txBox="1"/>
          <p:nvPr/>
        </p:nvSpPr>
        <p:spPr>
          <a:xfrm>
            <a:off x="723559" y="1844804"/>
            <a:ext cx="8873841" cy="287986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800"/>
              </a:spcBef>
              <a:defRPr b="1" sz="4400">
                <a:solidFill>
                  <a:srgbClr val="273E62"/>
                </a:solidFill>
                <a:latin typeface="Arial"/>
                <a:ea typeface="Arial"/>
                <a:cs typeface="Arial"/>
                <a:sym typeface="Arial"/>
              </a:defRPr>
            </a:pPr>
            <a:r>
              <a:t>Neville Moore</a:t>
            </a:r>
          </a:p>
          <a:p>
            <a:pPr algn="ctr">
              <a:spcBef>
                <a:spcPts val="600"/>
              </a:spcBef>
              <a:defRPr b="1" sz="2800">
                <a:solidFill>
                  <a:srgbClr val="FFFFFF"/>
                </a:solidFill>
                <a:latin typeface="Arial"/>
                <a:ea typeface="Arial"/>
                <a:cs typeface="Arial"/>
                <a:sym typeface="Arial"/>
              </a:defRPr>
            </a:pPr>
            <a:r>
              <a:t>Managing Director</a:t>
            </a:r>
          </a:p>
          <a:p>
            <a:pPr algn="ctr">
              <a:spcBef>
                <a:spcPts val="1500"/>
              </a:spcBef>
              <a:defRPr b="1" sz="4400">
                <a:solidFill>
                  <a:srgbClr val="FFFFFF"/>
                </a:solidFill>
                <a:latin typeface="Arial"/>
                <a:ea typeface="Arial"/>
                <a:cs typeface="Arial"/>
                <a:sym typeface="Arial"/>
              </a:defRPr>
            </a:pPr>
            <a:r>
              <a:t>Ulster Stores Ltd</a:t>
            </a:r>
          </a:p>
          <a:p>
            <a:pPr algn="ctr">
              <a:spcBef>
                <a:spcPts val="1500"/>
              </a:spcBef>
              <a:defRPr b="1" sz="4400">
                <a:solidFill>
                  <a:srgbClr val="FFFFFF"/>
                </a:solidFill>
                <a:latin typeface="Arial"/>
                <a:ea typeface="Arial"/>
                <a:cs typeface="Arial"/>
                <a:sym typeface="Arial"/>
              </a:defRPr>
            </a:pPr>
            <a:r>
              <a:t>Chairman AIS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0" name="Ulster Stores Background" descr="Ulster Stores Background"/>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37080" fill="hold"/>
                                        <p:tgtEl>
                                          <p:spTgt spid="1400"/>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40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400"/>
                </p:tgtEl>
              </p:cMediaNode>
            </p:video>
            <p:seq concurrent="1" prevAc="none" nextAc="seek">
              <p:cTn id="12" evtFilter="cancelBubble" nodeType="interactiveSeq" restart="whenNotActive" fill="hold">
                <p:stCondLst>
                  <p:cond delay="0" evt="onClick">
                    <p:tgtEl>
                      <p:spTgt spid="1400"/>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400"/>
                                        </p:tgtEl>
                                      </p:cBhvr>
                                    </p:cmd>
                                  </p:childTnLst>
                                </p:cTn>
                              </p:par>
                            </p:childTnLst>
                          </p:cTn>
                        </p:par>
                      </p:childTnLst>
                    </p:cTn>
                  </p:par>
                </p:childTnLst>
              </p:cTn>
              <p:nextCondLst>
                <p:cond delay="0" evt="onClick">
                  <p:tgtEl>
                    <p:spTgt spid="1400"/>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405" name="Picture 3" descr="Picture 3"/>
          <p:cNvPicPr>
            <a:picLocks noChangeAspect="1"/>
          </p:cNvPicPr>
          <p:nvPr/>
        </p:nvPicPr>
        <p:blipFill>
          <a:blip r:embed="rId3">
            <a:extLst/>
          </a:blip>
          <a:srcRect l="33587" t="17584" r="34456" b="4734"/>
          <a:stretch>
            <a:fillRect/>
          </a:stretch>
        </p:blipFill>
        <p:spPr>
          <a:xfrm>
            <a:off x="3550294" y="-10584"/>
            <a:ext cx="5022575" cy="6867603"/>
          </a:xfrm>
          <a:prstGeom prst="rect">
            <a:avLst/>
          </a:prstGeom>
          <a:ln w="12700">
            <a:miter lim="400000"/>
          </a:ln>
          <a:effectLst>
            <a:outerShdw sx="100000" sy="100000" kx="0" ky="0" algn="b" rotWithShape="0" blurRad="292100" dist="139700" dir="2700000">
              <a:srgbClr val="333333">
                <a:alpha val="64999"/>
              </a:srgbClr>
            </a:outerShdw>
          </a:effectLst>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409" name="Picture 2" descr="Picture 2"/>
          <p:cNvPicPr>
            <a:picLocks noChangeAspect="1"/>
          </p:cNvPicPr>
          <p:nvPr/>
        </p:nvPicPr>
        <p:blipFill>
          <a:blip r:embed="rId3">
            <a:extLst/>
          </a:blip>
          <a:stretch>
            <a:fillRect/>
          </a:stretch>
        </p:blipFill>
        <p:spPr>
          <a:xfrm>
            <a:off x="1214650" y="-69574"/>
            <a:ext cx="10356441" cy="6997149"/>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grpSp>
        <p:nvGrpSpPr>
          <p:cNvPr id="1418" name="Picture 3"/>
          <p:cNvGrpSpPr/>
          <p:nvPr/>
        </p:nvGrpSpPr>
        <p:grpSpPr>
          <a:xfrm>
            <a:off x="1037229" y="0"/>
            <a:ext cx="10485237" cy="7752523"/>
            <a:chOff x="0" y="0"/>
            <a:chExt cx="10485236" cy="7752522"/>
          </a:xfrm>
        </p:grpSpPr>
        <p:sp>
          <p:nvSpPr>
            <p:cNvPr id="1416" name="Rectangle"/>
            <p:cNvSpPr/>
            <p:nvPr/>
          </p:nvSpPr>
          <p:spPr>
            <a:xfrm>
              <a:off x="0" y="0"/>
              <a:ext cx="10485237" cy="7752523"/>
            </a:xfrm>
            <a:prstGeom prst="rect">
              <a:avLst/>
            </a:prstGeom>
            <a:solidFill>
              <a:srgbClr val="000000"/>
            </a:solidFill>
            <a:ln w="12700" cap="flat">
              <a:noFill/>
              <a:miter lim="400000"/>
            </a:ln>
            <a:effectLst/>
          </p:spPr>
          <p:txBody>
            <a:bodyPr wrap="square" lIns="45719" tIns="45719" rIns="45719" bIns="45719" numCol="1" anchor="ctr">
              <a:noAutofit/>
            </a:bodyPr>
            <a:lstStyle/>
            <a:p>
              <a:pPr/>
            </a:p>
          </p:txBody>
        </p:sp>
        <p:pic>
          <p:nvPicPr>
            <p:cNvPr id="1417" name="image81.jpeg" descr="image81.jpeg"/>
            <p:cNvPicPr>
              <a:picLocks noChangeAspect="1"/>
            </p:cNvPicPr>
            <p:nvPr/>
          </p:nvPicPr>
          <p:blipFill>
            <a:blip r:embed="rId3">
              <a:extLst/>
            </a:blip>
            <a:stretch>
              <a:fillRect/>
            </a:stretch>
          </p:blipFill>
          <p:spPr>
            <a:xfrm>
              <a:off x="0" y="0"/>
              <a:ext cx="10485237" cy="775252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2" name="TextBox 17"/>
          <p:cNvSpPr txBox="1"/>
          <p:nvPr/>
        </p:nvSpPr>
        <p:spPr>
          <a:xfrm>
            <a:off x="4728224" y="2309603"/>
            <a:ext cx="5050180" cy="211180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14350" indent="-514350">
              <a:buClr>
                <a:srgbClr val="273E62"/>
              </a:buClr>
              <a:buSzPct val="100000"/>
              <a:buAutoNum type="arabicPeriod" startAt="1"/>
              <a:defRPr sz="2800">
                <a:solidFill>
                  <a:srgbClr val="FFFFFF"/>
                </a:solidFill>
                <a:latin typeface="Arial"/>
                <a:ea typeface="Arial"/>
                <a:cs typeface="Arial"/>
                <a:sym typeface="Arial"/>
              </a:defRPr>
            </a:pPr>
            <a:r>
              <a:t>Support AIS</a:t>
            </a:r>
          </a:p>
          <a:p>
            <a:pPr marL="514350" indent="-514350">
              <a:buClr>
                <a:srgbClr val="273E62"/>
              </a:buClr>
              <a:buSzPct val="100000"/>
              <a:buAutoNum type="arabicPeriod" startAt="1"/>
              <a:defRPr sz="2800">
                <a:solidFill>
                  <a:srgbClr val="FFFFFF"/>
                </a:solidFill>
                <a:latin typeface="Arial"/>
                <a:ea typeface="Arial"/>
                <a:cs typeface="Arial"/>
                <a:sym typeface="Arial"/>
              </a:defRPr>
            </a:pPr>
          </a:p>
          <a:p>
            <a:pPr marL="514350" indent="-514350">
              <a:buClr>
                <a:srgbClr val="273E62"/>
              </a:buClr>
              <a:buSzPct val="100000"/>
              <a:buAutoNum type="arabicPeriod" startAt="2"/>
              <a:defRPr sz="2800">
                <a:solidFill>
                  <a:srgbClr val="FFFFFF"/>
                </a:solidFill>
                <a:latin typeface="Arial"/>
                <a:ea typeface="Arial"/>
                <a:cs typeface="Arial"/>
                <a:sym typeface="Arial"/>
              </a:defRPr>
            </a:pPr>
            <a:r>
              <a:t>AIS Agreements</a:t>
            </a:r>
          </a:p>
          <a:p>
            <a:pPr marL="514350" indent="-514350">
              <a:buClr>
                <a:srgbClr val="273E62"/>
              </a:buClr>
              <a:buSzPct val="100000"/>
              <a:buAutoNum type="arabicPeriod" startAt="2"/>
              <a:defRPr sz="2800">
                <a:solidFill>
                  <a:srgbClr val="FFFFFF"/>
                </a:solidFill>
                <a:latin typeface="Arial"/>
                <a:ea typeface="Arial"/>
                <a:cs typeface="Arial"/>
                <a:sym typeface="Arial"/>
              </a:defRPr>
            </a:pPr>
          </a:p>
          <a:p>
            <a:pPr marL="514350" indent="-514350">
              <a:buClr>
                <a:srgbClr val="273E62"/>
              </a:buClr>
              <a:buSzPct val="100000"/>
              <a:buAutoNum type="arabicPeriod" startAt="3"/>
              <a:defRPr sz="2800">
                <a:solidFill>
                  <a:srgbClr val="FFFFFF"/>
                </a:solidFill>
                <a:latin typeface="Arial"/>
                <a:ea typeface="Arial"/>
                <a:cs typeface="Arial"/>
                <a:sym typeface="Arial"/>
              </a:defRPr>
            </a:pPr>
            <a:r>
              <a:t>AIS Communications​</a:t>
            </a:r>
          </a:p>
        </p:txBody>
      </p:sp>
      <p:pic>
        <p:nvPicPr>
          <p:cNvPr id="1423" name="Graphic 31" descr="Graphic 31"/>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424" name="TextBox 38"/>
          <p:cNvSpPr txBox="1"/>
          <p:nvPr/>
        </p:nvSpPr>
        <p:spPr>
          <a:xfrm>
            <a:off x="552137" y="1791019"/>
            <a:ext cx="3423425" cy="26954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Our Code of Conduct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422">
                                            <p:bg/>
                                          </p:spTgt>
                                        </p:tgtEl>
                                        <p:attrNameLst>
                                          <p:attrName>style.visibility</p:attrName>
                                        </p:attrNameLst>
                                      </p:cBhvr>
                                      <p:to>
                                        <p:strVal val="visible"/>
                                      </p:to>
                                    </p:set>
                                    <p:animEffect filter="fade" transition="in">
                                      <p:cBhvr>
                                        <p:cTn id="7" dur="500"/>
                                        <p:tgtEl>
                                          <p:spTgt spid="1422">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422">
                                            <p:txEl>
                                              <p:pRg st="0" end="0"/>
                                            </p:txEl>
                                          </p:spTgt>
                                        </p:tgtEl>
                                        <p:attrNameLst>
                                          <p:attrName>style.visibility</p:attrName>
                                        </p:attrNameLst>
                                      </p:cBhvr>
                                      <p:to>
                                        <p:strVal val="visible"/>
                                      </p:to>
                                    </p:set>
                                    <p:animEffect filter="fade" transition="in">
                                      <p:cBhvr>
                                        <p:cTn id="10" dur="500"/>
                                        <p:tgtEl>
                                          <p:spTgt spid="1422">
                                            <p:txEl>
                                              <p:pRg st="0" end="0"/>
                                            </p:txEl>
                                          </p:spTgt>
                                        </p:tgtEl>
                                      </p:cBhvr>
                                    </p:animEffect>
                                  </p:childTnLst>
                                </p:cTn>
                              </p:par>
                            </p:childTnLst>
                          </p:cTn>
                        </p:par>
                        <p:par>
                          <p:cTn id="11" fill="hold">
                            <p:stCondLst>
                              <p:cond delay="500"/>
                            </p:stCondLst>
                            <p:childTnLst>
                              <p:par>
                                <p:cTn id="12" presetClass="entr" nodeType="afterEffect" presetID="10" grpId="1" fill="hold">
                                  <p:stCondLst>
                                    <p:cond delay="0"/>
                                  </p:stCondLst>
                                  <p:iterate type="el" backwards="0">
                                    <p:tmAbs val="0"/>
                                  </p:iterate>
                                  <p:childTnLst>
                                    <p:set>
                                      <p:cBhvr>
                                        <p:cTn id="13" fill="hold"/>
                                        <p:tgtEl>
                                          <p:spTgt spid="1422">
                                            <p:txEl>
                                              <p:pRg st="1" end="1"/>
                                            </p:txEl>
                                          </p:spTgt>
                                        </p:tgtEl>
                                        <p:attrNameLst>
                                          <p:attrName>style.visibility</p:attrName>
                                        </p:attrNameLst>
                                      </p:cBhvr>
                                      <p:to>
                                        <p:strVal val="visible"/>
                                      </p:to>
                                    </p:set>
                                    <p:animEffect filter="fade" transition="in">
                                      <p:cBhvr>
                                        <p:cTn id="14" dur="500"/>
                                        <p:tgtEl>
                                          <p:spTgt spid="142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1" fill="hold">
                                  <p:stCondLst>
                                    <p:cond delay="0"/>
                                  </p:stCondLst>
                                  <p:iterate type="el" backwards="0">
                                    <p:tmAbs val="0"/>
                                  </p:iterate>
                                  <p:childTnLst>
                                    <p:set>
                                      <p:cBhvr>
                                        <p:cTn id="18" fill="hold"/>
                                        <p:tgtEl>
                                          <p:spTgt spid="1422">
                                            <p:txEl>
                                              <p:pRg st="2" end="2"/>
                                            </p:txEl>
                                          </p:spTgt>
                                        </p:tgtEl>
                                        <p:attrNameLst>
                                          <p:attrName>style.visibility</p:attrName>
                                        </p:attrNameLst>
                                      </p:cBhvr>
                                      <p:to>
                                        <p:strVal val="visible"/>
                                      </p:to>
                                    </p:set>
                                    <p:animEffect filter="fade" transition="in">
                                      <p:cBhvr>
                                        <p:cTn id="19" dur="500"/>
                                        <p:tgtEl>
                                          <p:spTgt spid="1422">
                                            <p:txEl>
                                              <p:pRg st="2" end="2"/>
                                            </p:txEl>
                                          </p:spTgt>
                                        </p:tgtEl>
                                      </p:cBhvr>
                                    </p:animEffect>
                                  </p:childTnLst>
                                </p:cTn>
                              </p:par>
                            </p:childTnLst>
                          </p:cTn>
                        </p:par>
                        <p:par>
                          <p:cTn id="20" fill="hold">
                            <p:stCondLst>
                              <p:cond delay="500"/>
                            </p:stCondLst>
                            <p:childTnLst>
                              <p:par>
                                <p:cTn id="21" presetClass="entr" nodeType="afterEffect" presetID="10" grpId="1" fill="hold">
                                  <p:stCondLst>
                                    <p:cond delay="0"/>
                                  </p:stCondLst>
                                  <p:iterate type="el" backwards="0">
                                    <p:tmAbs val="0"/>
                                  </p:iterate>
                                  <p:childTnLst>
                                    <p:set>
                                      <p:cBhvr>
                                        <p:cTn id="22" fill="hold"/>
                                        <p:tgtEl>
                                          <p:spTgt spid="1422">
                                            <p:txEl>
                                              <p:pRg st="3" end="3"/>
                                            </p:txEl>
                                          </p:spTgt>
                                        </p:tgtEl>
                                        <p:attrNameLst>
                                          <p:attrName>style.visibility</p:attrName>
                                        </p:attrNameLst>
                                      </p:cBhvr>
                                      <p:to>
                                        <p:strVal val="visible"/>
                                      </p:to>
                                    </p:set>
                                    <p:animEffect filter="fade" transition="in">
                                      <p:cBhvr>
                                        <p:cTn id="23" dur="500"/>
                                        <p:tgtEl>
                                          <p:spTgt spid="142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ID="10" grpId="1" fill="hold">
                                  <p:stCondLst>
                                    <p:cond delay="0"/>
                                  </p:stCondLst>
                                  <p:iterate type="el" backwards="0">
                                    <p:tmAbs val="0"/>
                                  </p:iterate>
                                  <p:childTnLst>
                                    <p:set>
                                      <p:cBhvr>
                                        <p:cTn id="27" fill="hold"/>
                                        <p:tgtEl>
                                          <p:spTgt spid="1422">
                                            <p:txEl>
                                              <p:pRg st="4" end="4"/>
                                            </p:txEl>
                                          </p:spTgt>
                                        </p:tgtEl>
                                        <p:attrNameLst>
                                          <p:attrName>style.visibility</p:attrName>
                                        </p:attrNameLst>
                                      </p:cBhvr>
                                      <p:to>
                                        <p:strVal val="visible"/>
                                      </p:to>
                                    </p:set>
                                    <p:animEffect filter="fade" transition="in">
                                      <p:cBhvr>
                                        <p:cTn id="28" dur="500"/>
                                        <p:tgtEl>
                                          <p:spTgt spid="1422">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22"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pic>
        <p:nvPicPr>
          <p:cNvPr id="1431" name="Graphic 5" descr="Graphic 5"/>
          <p:cNvPicPr>
            <a:picLocks noChangeAspect="1"/>
          </p:cNvPicPr>
          <p:nvPr/>
        </p:nvPicPr>
        <p:blipFill>
          <a:blip r:embed="rId4">
            <a:extLst/>
          </a:blip>
          <a:stretch>
            <a:fillRect/>
          </a:stretch>
        </p:blipFill>
        <p:spPr>
          <a:xfrm>
            <a:off x="11014581" y="6200175"/>
            <a:ext cx="873690" cy="346100"/>
          </a:xfrm>
          <a:prstGeom prst="rect">
            <a:avLst/>
          </a:prstGeom>
          <a:ln w="12700">
            <a:miter lim="400000"/>
          </a:ln>
        </p:spPr>
      </p:pic>
      <p:sp>
        <p:nvSpPr>
          <p:cNvPr id="1432" name="TextBox 3"/>
          <p:cNvSpPr txBox="1"/>
          <p:nvPr/>
        </p:nvSpPr>
        <p:spPr>
          <a:xfrm>
            <a:off x="2181970" y="912603"/>
            <a:ext cx="8873841" cy="23950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800"/>
              </a:spcBef>
              <a:defRPr b="1" sz="8000">
                <a:solidFill>
                  <a:srgbClr val="273E62"/>
                </a:solidFill>
                <a:latin typeface="Arial"/>
                <a:ea typeface="Arial"/>
                <a:cs typeface="Arial"/>
                <a:sym typeface="Arial"/>
              </a:defRPr>
            </a:lvl1pPr>
          </a:lstStyle>
          <a:p>
            <a:pPr/>
            <a:r>
              <a:t>Being Independent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436" name="Graphic 5" descr="Graphic 5"/>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437" name="TextBox 3"/>
          <p:cNvSpPr txBox="1"/>
          <p:nvPr/>
        </p:nvSpPr>
        <p:spPr>
          <a:xfrm>
            <a:off x="2181970" y="912603"/>
            <a:ext cx="8873841" cy="23950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800"/>
              </a:spcBef>
              <a:defRPr b="1" sz="8000">
                <a:solidFill>
                  <a:srgbClr val="273E62"/>
                </a:solidFill>
                <a:latin typeface="Arial"/>
                <a:ea typeface="Arial"/>
                <a:cs typeface="Arial"/>
                <a:sym typeface="Arial"/>
              </a:defRPr>
            </a:lvl1pPr>
          </a:lstStyle>
          <a:p>
            <a:pPr/>
            <a:r>
              <a:t>Independent Retail is Thriving</a:t>
            </a:r>
          </a:p>
        </p:txBody>
      </p:sp>
      <p:pic>
        <p:nvPicPr>
          <p:cNvPr id="1438" name="10. Okane Reclamation Sound Track" descr="10. Okane Reclamation Sound Track"/>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4869457" y="3401617"/>
            <a:ext cx="1" cy="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6131" fill="hold"/>
                                        <p:tgtEl>
                                          <p:spTgt spid="143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438"/>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pic>
        <p:nvPicPr>
          <p:cNvPr id="1440" name="Graphic 5" descr="Graphic 5"/>
          <p:cNvPicPr>
            <a:picLocks noChangeAspect="1"/>
          </p:cNvPicPr>
          <p:nvPr/>
        </p:nvPicPr>
        <p:blipFill>
          <a:blip r:embed="rId4">
            <a:extLst/>
          </a:blip>
          <a:stretch>
            <a:fillRect/>
          </a:stretch>
        </p:blipFill>
        <p:spPr>
          <a:xfrm>
            <a:off x="11014581" y="6200175"/>
            <a:ext cx="873690" cy="346100"/>
          </a:xfrm>
          <a:prstGeom prst="rect">
            <a:avLst/>
          </a:prstGeom>
          <a:ln w="12700">
            <a:miter lim="400000"/>
          </a:ln>
        </p:spPr>
      </p:pic>
      <p:sp>
        <p:nvSpPr>
          <p:cNvPr id="1441" name="TextBox 3"/>
          <p:cNvSpPr txBox="1"/>
          <p:nvPr/>
        </p:nvSpPr>
        <p:spPr>
          <a:xfrm>
            <a:off x="2181970" y="912603"/>
            <a:ext cx="8873841" cy="23950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800"/>
              </a:spcBef>
              <a:defRPr b="1" sz="8000">
                <a:solidFill>
                  <a:srgbClr val="273E62"/>
                </a:solidFill>
                <a:latin typeface="Arial"/>
                <a:ea typeface="Arial"/>
                <a:cs typeface="Arial"/>
                <a:sym typeface="Arial"/>
              </a:defRPr>
            </a:lvl1pPr>
          </a:lstStyle>
          <a:p>
            <a:pPr/>
            <a:r>
              <a:t>Being Independent</a:t>
            </a:r>
          </a:p>
        </p:txBody>
      </p:sp>
      <p:pic>
        <p:nvPicPr>
          <p:cNvPr id="1442" name="10. Okane Reclamation Sound Track" descr="10. Okane Reclamation Sound Track"/>
          <p:cNvPicPr>
            <a:picLocks noChangeAspect="0"/>
          </p:cNvPicPr>
          <p:nvPr>
            <a:audioFile r:link="rId5"/>
            <p:extLst>
              <p:ext uri="{DAA4B4D4-6D71-4841-9C94-3DE7FCFB9230}">
                <p14:media xmlns:p14="http://schemas.microsoft.com/office/powerpoint/2010/main" r:embed="rId6"/>
              </p:ext>
            </p:extLst>
          </p:nvPr>
        </p:nvPicPr>
        <p:blipFill>
          <a:blip r:embed="rId7">
            <a:extLst/>
          </a:blip>
          <a:stretch>
            <a:fillRect/>
          </a:stretch>
        </p:blipFill>
        <p:spPr>
          <a:xfrm>
            <a:off x="9852542" y="4771171"/>
            <a:ext cx="1" cy="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6131" fill="hold"/>
                                        <p:tgtEl>
                                          <p:spTgt spid="144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44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6" name="Picture 2" descr="Picture 2"/>
          <p:cNvPicPr>
            <a:picLocks noChangeAspect="1"/>
          </p:cNvPicPr>
          <p:nvPr/>
        </p:nvPicPr>
        <p:blipFill>
          <a:blip r:embed="rId3">
            <a:extLst/>
          </a:blip>
          <a:stretch>
            <a:fillRect/>
          </a:stretch>
        </p:blipFill>
        <p:spPr>
          <a:xfrm>
            <a:off x="-2" y="-2"/>
            <a:ext cx="12329686" cy="708957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0" name="Graphic 31" descr="Graphic 31"/>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451" name="TextBox 3"/>
          <p:cNvSpPr txBox="1"/>
          <p:nvPr/>
        </p:nvSpPr>
        <p:spPr>
          <a:xfrm>
            <a:off x="5208730" y="2459334"/>
            <a:ext cx="4862941" cy="146849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800">
                <a:solidFill>
                  <a:srgbClr val="FFFFFF"/>
                </a:solidFill>
                <a:latin typeface="Arial"/>
                <a:ea typeface="Arial"/>
                <a:cs typeface="Arial"/>
                <a:sym typeface="Arial"/>
              </a:defRPr>
            </a:lvl1pPr>
          </a:lstStyle>
          <a:p>
            <a:pPr/>
            <a:r>
              <a:t> NEW CHALLENGES!</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5" name="Graphic 31" descr="Graphic 31"/>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456" name="TextBox 38"/>
          <p:cNvSpPr txBox="1"/>
          <p:nvPr/>
        </p:nvSpPr>
        <p:spPr>
          <a:xfrm>
            <a:off x="552136" y="2457769"/>
            <a:ext cx="3942009" cy="18191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Engage with AIS</a:t>
            </a:r>
          </a:p>
        </p:txBody>
      </p:sp>
      <p:sp>
        <p:nvSpPr>
          <p:cNvPr id="1457" name="TextBox 4"/>
          <p:cNvSpPr txBox="1"/>
          <p:nvPr/>
        </p:nvSpPr>
        <p:spPr>
          <a:xfrm>
            <a:off x="5208730" y="2459334"/>
            <a:ext cx="4862941" cy="146849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800">
                <a:solidFill>
                  <a:srgbClr val="FFFFFF"/>
                </a:solidFill>
                <a:latin typeface="Arial"/>
                <a:ea typeface="Arial"/>
                <a:cs typeface="Arial"/>
                <a:sym typeface="Arial"/>
              </a:defRPr>
            </a:lvl1pPr>
          </a:lstStyle>
          <a:p>
            <a:pPr/>
            <a:r>
              <a:t>“Make a commitment”</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1" name="Graphic 31" descr="Graphic 31"/>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462" name="TextBox 38"/>
          <p:cNvSpPr txBox="1"/>
          <p:nvPr/>
        </p:nvSpPr>
        <p:spPr>
          <a:xfrm>
            <a:off x="552136" y="2457769"/>
            <a:ext cx="3942009" cy="18191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Engage with AIS</a:t>
            </a:r>
          </a:p>
        </p:txBody>
      </p:sp>
      <p:sp>
        <p:nvSpPr>
          <p:cNvPr id="1463" name="TextBox 4"/>
          <p:cNvSpPr txBox="1"/>
          <p:nvPr/>
        </p:nvSpPr>
        <p:spPr>
          <a:xfrm>
            <a:off x="5220666" y="2042477"/>
            <a:ext cx="4862941" cy="341785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107000"/>
              </a:lnSpc>
              <a:buSzPct val="100000"/>
              <a:buFont typeface="Symbol"/>
              <a:buChar char="·"/>
              <a:defRPr sz="2600">
                <a:solidFill>
                  <a:srgbClr val="FFFFFF"/>
                </a:solidFill>
                <a:latin typeface="Arial"/>
                <a:ea typeface="Arial"/>
                <a:cs typeface="Arial"/>
                <a:sym typeface="Arial"/>
              </a:defRPr>
            </a:pPr>
            <a:r>
              <a:t>To attend a regional meeting</a:t>
            </a:r>
          </a:p>
          <a:p>
            <a:pPr marL="342900" indent="-342900">
              <a:lnSpc>
                <a:spcPct val="107000"/>
              </a:lnSpc>
              <a:buSzPct val="100000"/>
              <a:buFont typeface="Symbol"/>
              <a:buChar char="·"/>
              <a:defRPr sz="2600">
                <a:solidFill>
                  <a:srgbClr val="FFFFFF"/>
                </a:solidFill>
                <a:latin typeface="Arial"/>
                <a:ea typeface="Arial"/>
                <a:cs typeface="Arial"/>
                <a:sym typeface="Arial"/>
              </a:defRPr>
            </a:pPr>
            <a:r>
              <a:t>Join a strategy group</a:t>
            </a:r>
          </a:p>
          <a:p>
            <a:pPr marL="342900" indent="-342900">
              <a:lnSpc>
                <a:spcPct val="107000"/>
              </a:lnSpc>
              <a:buSzPct val="100000"/>
              <a:buFont typeface="Symbol"/>
              <a:buChar char="·"/>
              <a:defRPr sz="2600">
                <a:solidFill>
                  <a:srgbClr val="FFFFFF"/>
                </a:solidFill>
                <a:latin typeface="Arial"/>
                <a:ea typeface="Arial"/>
                <a:cs typeface="Arial"/>
                <a:sym typeface="Arial"/>
              </a:defRPr>
            </a:pPr>
            <a:r>
              <a:t> Volunteer to sit on the board </a:t>
            </a:r>
          </a:p>
          <a:p>
            <a:pPr marL="342900" indent="-342900">
              <a:lnSpc>
                <a:spcPct val="107000"/>
              </a:lnSpc>
              <a:buSzPct val="100000"/>
              <a:buFont typeface="Symbol"/>
              <a:buChar char="·"/>
              <a:defRPr sz="2600">
                <a:solidFill>
                  <a:srgbClr val="FFFFFF"/>
                </a:solidFill>
                <a:latin typeface="Arial"/>
                <a:ea typeface="Arial"/>
                <a:cs typeface="Arial"/>
                <a:sym typeface="Arial"/>
              </a:defRPr>
            </a:pPr>
            <a:r>
              <a:t>Create your own network or support group</a:t>
            </a:r>
          </a:p>
          <a:p>
            <a:pPr marL="342900" indent="-342900">
              <a:lnSpc>
                <a:spcPct val="107000"/>
              </a:lnSpc>
              <a:buSzPct val="100000"/>
              <a:buFont typeface="Symbol"/>
              <a:buChar char="·"/>
              <a:defRPr sz="2600">
                <a:solidFill>
                  <a:srgbClr val="FFFFFF"/>
                </a:solidFill>
                <a:latin typeface="Arial"/>
                <a:ea typeface="Arial"/>
                <a:cs typeface="Arial"/>
                <a:sym typeface="Arial"/>
              </a:defRPr>
            </a:pPr>
            <a:r>
              <a:t>Use the HUB, leave a comment</a:t>
            </a:r>
          </a:p>
          <a:p>
            <a:pPr marL="342900" indent="-342900">
              <a:lnSpc>
                <a:spcPct val="107000"/>
              </a:lnSpc>
              <a:spcBef>
                <a:spcPts val="800"/>
              </a:spcBef>
              <a:buSzPct val="100000"/>
              <a:buFont typeface="Symbol"/>
              <a:buChar char="·"/>
              <a:defRPr sz="2600">
                <a:solidFill>
                  <a:srgbClr val="FFFFFF"/>
                </a:solidFill>
                <a:latin typeface="Arial"/>
                <a:ea typeface="Arial"/>
                <a:cs typeface="Arial"/>
                <a:sym typeface="Arial"/>
              </a:defRPr>
            </a:pPr>
            <a:r>
              <a:t>Attend an AIS trade show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463">
                                            <p:bg/>
                                          </p:spTgt>
                                        </p:tgtEl>
                                        <p:attrNameLst>
                                          <p:attrName>style.visibility</p:attrName>
                                        </p:attrNameLst>
                                      </p:cBhvr>
                                      <p:to>
                                        <p:strVal val="visible"/>
                                      </p:to>
                                    </p:set>
                                    <p:animEffect filter="fade" transition="in">
                                      <p:cBhvr>
                                        <p:cTn id="7" dur="500"/>
                                        <p:tgtEl>
                                          <p:spTgt spid="1463">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463">
                                            <p:txEl>
                                              <p:pRg st="0" end="0"/>
                                            </p:txEl>
                                          </p:spTgt>
                                        </p:tgtEl>
                                        <p:attrNameLst>
                                          <p:attrName>style.visibility</p:attrName>
                                        </p:attrNameLst>
                                      </p:cBhvr>
                                      <p:to>
                                        <p:strVal val="visible"/>
                                      </p:to>
                                    </p:set>
                                    <p:animEffect filter="fade" transition="in">
                                      <p:cBhvr>
                                        <p:cTn id="10" dur="500"/>
                                        <p:tgtEl>
                                          <p:spTgt spid="146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463">
                                            <p:txEl>
                                              <p:pRg st="1" end="1"/>
                                            </p:txEl>
                                          </p:spTgt>
                                        </p:tgtEl>
                                        <p:attrNameLst>
                                          <p:attrName>style.visibility</p:attrName>
                                        </p:attrNameLst>
                                      </p:cBhvr>
                                      <p:to>
                                        <p:strVal val="visible"/>
                                      </p:to>
                                    </p:set>
                                    <p:animEffect filter="fade" transition="in">
                                      <p:cBhvr>
                                        <p:cTn id="15" dur="500"/>
                                        <p:tgtEl>
                                          <p:spTgt spid="146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463">
                                            <p:txEl>
                                              <p:pRg st="2" end="2"/>
                                            </p:txEl>
                                          </p:spTgt>
                                        </p:tgtEl>
                                        <p:attrNameLst>
                                          <p:attrName>style.visibility</p:attrName>
                                        </p:attrNameLst>
                                      </p:cBhvr>
                                      <p:to>
                                        <p:strVal val="visible"/>
                                      </p:to>
                                    </p:set>
                                    <p:animEffect filter="fade" transition="in">
                                      <p:cBhvr>
                                        <p:cTn id="20" dur="500"/>
                                        <p:tgtEl>
                                          <p:spTgt spid="146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463">
                                            <p:txEl>
                                              <p:pRg st="3" end="3"/>
                                            </p:txEl>
                                          </p:spTgt>
                                        </p:tgtEl>
                                        <p:attrNameLst>
                                          <p:attrName>style.visibility</p:attrName>
                                        </p:attrNameLst>
                                      </p:cBhvr>
                                      <p:to>
                                        <p:strVal val="visible"/>
                                      </p:to>
                                    </p:set>
                                    <p:animEffect filter="fade" transition="in">
                                      <p:cBhvr>
                                        <p:cTn id="25" dur="500"/>
                                        <p:tgtEl>
                                          <p:spTgt spid="146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463">
                                            <p:txEl>
                                              <p:pRg st="4" end="4"/>
                                            </p:txEl>
                                          </p:spTgt>
                                        </p:tgtEl>
                                        <p:attrNameLst>
                                          <p:attrName>style.visibility</p:attrName>
                                        </p:attrNameLst>
                                      </p:cBhvr>
                                      <p:to>
                                        <p:strVal val="visible"/>
                                      </p:to>
                                    </p:set>
                                    <p:animEffect filter="fade" transition="in">
                                      <p:cBhvr>
                                        <p:cTn id="30" dur="500"/>
                                        <p:tgtEl>
                                          <p:spTgt spid="146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1" fill="hold">
                                  <p:stCondLst>
                                    <p:cond delay="0"/>
                                  </p:stCondLst>
                                  <p:iterate type="el" backwards="0">
                                    <p:tmAbs val="0"/>
                                  </p:iterate>
                                  <p:childTnLst>
                                    <p:set>
                                      <p:cBhvr>
                                        <p:cTn id="34" fill="hold"/>
                                        <p:tgtEl>
                                          <p:spTgt spid="1463">
                                            <p:txEl>
                                              <p:pRg st="5" end="5"/>
                                            </p:txEl>
                                          </p:spTgt>
                                        </p:tgtEl>
                                        <p:attrNameLst>
                                          <p:attrName>style.visibility</p:attrName>
                                        </p:attrNameLst>
                                      </p:cBhvr>
                                      <p:to>
                                        <p:strVal val="visible"/>
                                      </p:to>
                                    </p:set>
                                    <p:animEffect filter="fade" transition="in">
                                      <p:cBhvr>
                                        <p:cTn id="35" dur="500"/>
                                        <p:tgtEl>
                                          <p:spTgt spid="1463">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63" grpId="1"/>
    </p:bldLst>
  </p:timing>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7" name="Graphic 31" descr="Graphic 31"/>
          <p:cNvPicPr>
            <a:picLocks noChangeAspect="1"/>
          </p:cNvPicPr>
          <p:nvPr/>
        </p:nvPicPr>
        <p:blipFill>
          <a:blip r:embed="rId3">
            <a:extLst/>
          </a:blip>
          <a:stretch>
            <a:fillRect/>
          </a:stretch>
        </p:blipFill>
        <p:spPr>
          <a:xfrm>
            <a:off x="11014581" y="6200175"/>
            <a:ext cx="873690" cy="346100"/>
          </a:xfrm>
          <a:prstGeom prst="rect">
            <a:avLst/>
          </a:prstGeom>
          <a:ln w="12700">
            <a:miter lim="400000"/>
          </a:ln>
        </p:spPr>
      </p:pic>
      <p:sp>
        <p:nvSpPr>
          <p:cNvPr id="1468" name="TextBox 4"/>
          <p:cNvSpPr txBox="1"/>
          <p:nvPr/>
        </p:nvSpPr>
        <p:spPr>
          <a:xfrm>
            <a:off x="5904215" y="2457769"/>
            <a:ext cx="3530241" cy="183059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07000"/>
              </a:lnSpc>
              <a:defRPr b="1" sz="6000">
                <a:solidFill>
                  <a:srgbClr val="FFFFFF"/>
                </a:solidFill>
              </a:defRPr>
            </a:lvl1pPr>
          </a:lstStyle>
          <a:p>
            <a:pPr/>
            <a:r>
              <a:t>Stronger Together…</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2" name="Graphic 3" descr="Graphic 3"/>
          <p:cNvPicPr>
            <a:picLocks noChangeAspect="1"/>
          </p:cNvPicPr>
          <p:nvPr/>
        </p:nvPicPr>
        <p:blipFill>
          <a:blip r:embed="rId2">
            <a:extLst/>
          </a:blip>
          <a:stretch>
            <a:fillRect/>
          </a:stretch>
        </p:blipFill>
        <p:spPr>
          <a:xfrm>
            <a:off x="5486617" y="2147720"/>
            <a:ext cx="1218764" cy="482796"/>
          </a:xfrm>
          <a:prstGeom prst="rect">
            <a:avLst/>
          </a:prstGeom>
          <a:ln w="12700">
            <a:miter lim="400000"/>
          </a:ln>
        </p:spPr>
      </p:pic>
      <p:grpSp>
        <p:nvGrpSpPr>
          <p:cNvPr id="1476" name="Group 9"/>
          <p:cNvGrpSpPr/>
          <p:nvPr/>
        </p:nvGrpSpPr>
        <p:grpSpPr>
          <a:xfrm>
            <a:off x="4019329" y="3298180"/>
            <a:ext cx="3805301" cy="1485901"/>
            <a:chOff x="0" y="0"/>
            <a:chExt cx="3805299" cy="1485900"/>
          </a:xfrm>
        </p:grpSpPr>
        <p:sp>
          <p:nvSpPr>
            <p:cNvPr id="1473"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74"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75"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477" name="Title 1"/>
          <p:cNvSpPr txBox="1"/>
          <p:nvPr/>
        </p:nvSpPr>
        <p:spPr>
          <a:xfrm>
            <a:off x="3185952" y="3702291"/>
            <a:ext cx="5820093" cy="70816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defRPr b="1" sz="4400">
                <a:solidFill>
                  <a:srgbClr val="273E62"/>
                </a:solidFill>
                <a:latin typeface="Arial"/>
                <a:ea typeface="Arial"/>
                <a:cs typeface="Arial"/>
                <a:sym typeface="Arial"/>
              </a:defRPr>
            </a:lvl1pPr>
          </a:lstStyle>
          <a:p>
            <a:pPr/>
            <a:r>
              <a:t>Question Time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482" name="Group 9"/>
          <p:cNvGrpSpPr/>
          <p:nvPr/>
        </p:nvGrpSpPr>
        <p:grpSpPr>
          <a:xfrm>
            <a:off x="4019329" y="3298180"/>
            <a:ext cx="3805301" cy="1485901"/>
            <a:chOff x="0" y="0"/>
            <a:chExt cx="3805299" cy="1485900"/>
          </a:xfrm>
        </p:grpSpPr>
        <p:sp>
          <p:nvSpPr>
            <p:cNvPr id="1479"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80"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81"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483"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5" name="Freeform 2"/>
          <p:cNvSpPr/>
          <p:nvPr/>
        </p:nvSpPr>
        <p:spPr>
          <a:xfrm>
            <a:off x="-1" y="0"/>
            <a:ext cx="462789" cy="6858001"/>
          </a:xfrm>
          <a:prstGeom prst="rect">
            <a:avLst/>
          </a:prstGeom>
          <a:blipFill>
            <a:blip r:embed="rId2"/>
            <a:stretch>
              <a:fillRect/>
            </a:stretch>
          </a:blipFill>
          <a:ln w="12700">
            <a:miter lim="400000"/>
          </a:ln>
        </p:spPr>
        <p:txBody>
          <a:bodyPr lIns="45719" rIns="45719"/>
          <a:lstStyle/>
          <a:p>
            <a:pPr/>
          </a:p>
        </p:txBody>
      </p:sp>
      <p:sp>
        <p:nvSpPr>
          <p:cNvPr id="1486" name="TextBox 3"/>
          <p:cNvSpPr txBox="1"/>
          <p:nvPr/>
        </p:nvSpPr>
        <p:spPr>
          <a:xfrm>
            <a:off x="2935325" y="2684844"/>
            <a:ext cx="6321433" cy="129678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5200"/>
              </a:lnSpc>
              <a:defRPr sz="3700">
                <a:latin typeface="Catamaran Bold"/>
                <a:ea typeface="Catamaran Bold"/>
                <a:cs typeface="Catamaran Bold"/>
                <a:sym typeface="Catamaran Bold"/>
              </a:defRPr>
            </a:lvl1pPr>
          </a:lstStyle>
          <a:p>
            <a:pPr/>
            <a:r>
              <a:t>eCommerce flatters to deceive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8" name="Freeform 2"/>
          <p:cNvSpPr/>
          <p:nvPr/>
        </p:nvSpPr>
        <p:spPr>
          <a:xfrm>
            <a:off x="6053664" y="-23630"/>
            <a:ext cx="211920" cy="6923959"/>
          </a:xfrm>
          <a:prstGeom prst="rect">
            <a:avLst/>
          </a:prstGeom>
          <a:blipFill>
            <a:blip r:embed="rId2"/>
            <a:stretch>
              <a:fillRect/>
            </a:stretch>
          </a:blipFill>
          <a:ln w="12700">
            <a:miter lim="400000"/>
          </a:ln>
        </p:spPr>
        <p:txBody>
          <a:bodyPr lIns="45719" rIns="45719"/>
          <a:lstStyle/>
          <a:p>
            <a:pPr/>
          </a:p>
        </p:txBody>
      </p:sp>
      <p:sp>
        <p:nvSpPr>
          <p:cNvPr id="1489" name="Freeform 3"/>
          <p:cNvSpPr/>
          <p:nvPr/>
        </p:nvSpPr>
        <p:spPr>
          <a:xfrm>
            <a:off x="777431" y="2457666"/>
            <a:ext cx="1752601" cy="1752601"/>
          </a:xfrm>
          <a:prstGeom prst="rect">
            <a:avLst/>
          </a:prstGeom>
          <a:blipFill>
            <a:blip r:embed="rId3"/>
            <a:stretch>
              <a:fillRect/>
            </a:stretch>
          </a:blipFill>
          <a:ln w="12700">
            <a:miter lim="400000"/>
          </a:ln>
        </p:spPr>
        <p:txBody>
          <a:bodyPr lIns="45719" rIns="45719"/>
          <a:lstStyle/>
          <a:p>
            <a:pPr/>
          </a:p>
        </p:txBody>
      </p:sp>
      <p:sp>
        <p:nvSpPr>
          <p:cNvPr id="1490" name="TextBox 4"/>
          <p:cNvSpPr txBox="1"/>
          <p:nvPr/>
        </p:nvSpPr>
        <p:spPr>
          <a:xfrm>
            <a:off x="685800" y="1343933"/>
            <a:ext cx="2462460" cy="73519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6000"/>
              </a:lnSpc>
              <a:defRPr sz="4300">
                <a:solidFill>
                  <a:srgbClr val="C6ACA9"/>
                </a:solidFill>
                <a:latin typeface="Catamaran Ultra-Bold"/>
                <a:ea typeface="Catamaran Ultra-Bold"/>
                <a:cs typeface="Catamaran Ultra-Bold"/>
                <a:sym typeface="Catamaran Ultra-Bold"/>
              </a:defRPr>
            </a:lvl1pPr>
          </a:lstStyle>
          <a:p>
            <a:pPr/>
            <a:r>
              <a:t>About me</a:t>
            </a:r>
          </a:p>
        </p:txBody>
      </p:sp>
      <p:sp>
        <p:nvSpPr>
          <p:cNvPr id="1491" name="TextBox 5"/>
          <p:cNvSpPr txBox="1"/>
          <p:nvPr/>
        </p:nvSpPr>
        <p:spPr>
          <a:xfrm>
            <a:off x="8106437" y="1942419"/>
            <a:ext cx="1030694" cy="1016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defRPr sz="1300">
                <a:solidFill>
                  <a:srgbClr val="EB2385"/>
                </a:solidFill>
                <a:latin typeface="Catamaran Medium"/>
                <a:ea typeface="Catamaran Medium"/>
                <a:cs typeface="Catamaran Medium"/>
                <a:sym typeface="Catamaran Medium"/>
              </a:defRPr>
            </a:lvl1pPr>
          </a:lstStyle>
          <a:p>
            <a:pPr/>
            <a:r>
              <a:t>Crua Outdoors Tranquillity TRC Solutions</a:t>
            </a:r>
          </a:p>
        </p:txBody>
      </p:sp>
      <p:sp>
        <p:nvSpPr>
          <p:cNvPr id="1492" name="TextBox 6"/>
          <p:cNvSpPr txBox="1"/>
          <p:nvPr/>
        </p:nvSpPr>
        <p:spPr>
          <a:xfrm>
            <a:off x="8123856" y="738299"/>
            <a:ext cx="2399425" cy="812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defRPr sz="1300">
                <a:solidFill>
                  <a:srgbClr val="EB2385"/>
                </a:solidFill>
                <a:latin typeface="Catamaran Medium"/>
                <a:ea typeface="Catamaran Medium"/>
                <a:cs typeface="Catamaran Medium"/>
                <a:sym typeface="Catamaran Medium"/>
              </a:defRPr>
            </a:pPr>
            <a:r>
              <a:t>PepsiCo</a:t>
            </a:r>
          </a:p>
          <a:p>
            <a:pPr defTabSz="609629">
              <a:defRPr sz="1300">
                <a:solidFill>
                  <a:srgbClr val="EB2385"/>
                </a:solidFill>
                <a:latin typeface="Catamaran Medium"/>
                <a:ea typeface="Catamaran Medium"/>
                <a:cs typeface="Catamaran Medium"/>
                <a:sym typeface="Catamaran Medium"/>
              </a:defRPr>
            </a:pPr>
            <a:r>
              <a:t>Calvin Klein</a:t>
            </a:r>
          </a:p>
          <a:p>
            <a:pPr defTabSz="609629">
              <a:defRPr sz="1300">
                <a:solidFill>
                  <a:srgbClr val="EB2385"/>
                </a:solidFill>
                <a:latin typeface="Catamaran Medium"/>
                <a:ea typeface="Catamaran Medium"/>
                <a:cs typeface="Catamaran Medium"/>
                <a:sym typeface="Catamaran Medium"/>
              </a:defRPr>
            </a:pPr>
            <a:r>
              <a:t>Earths Secret | Shaws | Vida Living</a:t>
            </a:r>
          </a:p>
        </p:txBody>
      </p:sp>
      <p:sp>
        <p:nvSpPr>
          <p:cNvPr id="1493" name="TextBox 7"/>
          <p:cNvSpPr txBox="1"/>
          <p:nvPr/>
        </p:nvSpPr>
        <p:spPr>
          <a:xfrm>
            <a:off x="8132564" y="4039272"/>
            <a:ext cx="2574964" cy="1219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defRPr sz="1300">
                <a:solidFill>
                  <a:srgbClr val="EB2385"/>
                </a:solidFill>
                <a:latin typeface="Catamaran Medium"/>
                <a:ea typeface="Catamaran Medium"/>
                <a:cs typeface="Catamaran Medium"/>
                <a:sym typeface="Catamaran Medium"/>
              </a:defRPr>
            </a:pPr>
            <a:r>
              <a:t>6'2 </a:t>
            </a:r>
          </a:p>
          <a:p>
            <a:pPr algn="just" defTabSz="609629">
              <a:defRPr sz="1300">
                <a:solidFill>
                  <a:srgbClr val="EB2385"/>
                </a:solidFill>
                <a:latin typeface="Catamaran Medium"/>
                <a:ea typeface="Catamaran Medium"/>
                <a:cs typeface="Catamaran Medium"/>
                <a:sym typeface="Catamaran Medium"/>
              </a:defRPr>
            </a:pPr>
            <a:r>
              <a:t>Wife and 3 kids - live in Kerry, Ireland Trained as a butcher</a:t>
            </a:r>
          </a:p>
          <a:p>
            <a:pPr defTabSz="609629">
              <a:defRPr sz="1300">
                <a:solidFill>
                  <a:srgbClr val="EB2385"/>
                </a:solidFill>
                <a:latin typeface="Catamaran Medium"/>
                <a:ea typeface="Catamaran Medium"/>
                <a:cs typeface="Catamaran Medium"/>
                <a:sym typeface="Catamaran Medium"/>
              </a:defRPr>
            </a:pPr>
            <a:r>
              <a:t>Claim to fame</a:t>
            </a:r>
          </a:p>
          <a:p>
            <a:pPr defTabSz="609629">
              <a:defRPr sz="1300">
                <a:solidFill>
                  <a:srgbClr val="EB2385"/>
                </a:solidFill>
                <a:latin typeface="Catamaran Medium"/>
                <a:ea typeface="Catamaran Medium"/>
                <a:cs typeface="Catamaran Medium"/>
                <a:sym typeface="Catamaran Medium"/>
              </a:defRPr>
            </a:pPr>
            <a:r>
              <a:t>Loves a Belgian beer </a:t>
            </a:r>
          </a:p>
        </p:txBody>
      </p:sp>
      <p:sp>
        <p:nvSpPr>
          <p:cNvPr id="1494" name="TextBox 8"/>
          <p:cNvSpPr txBox="1"/>
          <p:nvPr/>
        </p:nvSpPr>
        <p:spPr>
          <a:xfrm>
            <a:off x="6540842" y="2084965"/>
            <a:ext cx="842842" cy="3065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Director</a:t>
            </a:r>
          </a:p>
        </p:txBody>
      </p:sp>
      <p:sp>
        <p:nvSpPr>
          <p:cNvPr id="1495" name="TextBox 9"/>
          <p:cNvSpPr txBox="1"/>
          <p:nvPr/>
        </p:nvSpPr>
        <p:spPr>
          <a:xfrm>
            <a:off x="6560464" y="4361758"/>
            <a:ext cx="867946" cy="6240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Personal</a:t>
            </a:r>
          </a:p>
        </p:txBody>
      </p:sp>
      <p:sp>
        <p:nvSpPr>
          <p:cNvPr id="1496" name="TextBox 10"/>
          <p:cNvSpPr txBox="1"/>
          <p:nvPr/>
        </p:nvSpPr>
        <p:spPr>
          <a:xfrm>
            <a:off x="6540842" y="3197701"/>
            <a:ext cx="852672" cy="3065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Training</a:t>
            </a:r>
          </a:p>
        </p:txBody>
      </p:sp>
      <p:sp>
        <p:nvSpPr>
          <p:cNvPr id="1497" name="TextBox 11"/>
          <p:cNvSpPr txBox="1"/>
          <p:nvPr/>
        </p:nvSpPr>
        <p:spPr>
          <a:xfrm>
            <a:off x="6540842" y="914184"/>
            <a:ext cx="1148827" cy="306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Consultant</a:t>
            </a:r>
          </a:p>
        </p:txBody>
      </p:sp>
      <p:sp>
        <p:nvSpPr>
          <p:cNvPr id="1498" name="TextBox 12"/>
          <p:cNvSpPr txBox="1"/>
          <p:nvPr/>
        </p:nvSpPr>
        <p:spPr>
          <a:xfrm>
            <a:off x="6540842" y="5589746"/>
            <a:ext cx="1223182" cy="6240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eCommerce</a:t>
            </a:r>
          </a:p>
        </p:txBody>
      </p:sp>
      <p:sp>
        <p:nvSpPr>
          <p:cNvPr id="1499" name="TextBox 13"/>
          <p:cNvSpPr txBox="1"/>
          <p:nvPr/>
        </p:nvSpPr>
        <p:spPr>
          <a:xfrm>
            <a:off x="8123856" y="2989544"/>
            <a:ext cx="1951490" cy="1016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defRPr sz="1300">
                <a:solidFill>
                  <a:srgbClr val="EB2385"/>
                </a:solidFill>
                <a:latin typeface="Catamaran Medium"/>
                <a:ea typeface="Catamaran Medium"/>
                <a:cs typeface="Catamaran Medium"/>
                <a:sym typeface="Catamaran Medium"/>
              </a:defRPr>
            </a:pPr>
            <a:r>
              <a:t>Dublin City University</a:t>
            </a:r>
          </a:p>
          <a:p>
            <a:pPr defTabSz="609629">
              <a:defRPr sz="1300">
                <a:solidFill>
                  <a:srgbClr val="EB2385"/>
                </a:solidFill>
                <a:latin typeface="Catamaran Medium"/>
                <a:ea typeface="Catamaran Medium"/>
                <a:cs typeface="Catamaran Medium"/>
                <a:sym typeface="Catamaran Medium"/>
              </a:defRPr>
            </a:pPr>
            <a:r>
              <a:t>Global Economic Forum Irish Marketing Institute Tralee Chamber Commerce</a:t>
            </a:r>
          </a:p>
        </p:txBody>
      </p:sp>
      <p:sp>
        <p:nvSpPr>
          <p:cNvPr id="1500" name="TextBox 13"/>
          <p:cNvSpPr txBox="1"/>
          <p:nvPr/>
        </p:nvSpPr>
        <p:spPr>
          <a:xfrm>
            <a:off x="8073776" y="5320927"/>
            <a:ext cx="1802060" cy="904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609629">
              <a:defRPr sz="1300">
                <a:solidFill>
                  <a:srgbClr val="EB2385"/>
                </a:solidFill>
                <a:latin typeface="Catamaran Medium"/>
                <a:ea typeface="Catamaran Medium"/>
                <a:cs typeface="Catamaran Medium"/>
                <a:sym typeface="Catamaran Medium"/>
              </a:defRPr>
            </a:pPr>
            <a:r>
              <a:t>20 years experience</a:t>
            </a:r>
          </a:p>
          <a:p>
            <a:pPr defTabSz="609629">
              <a:defRPr sz="1300">
                <a:solidFill>
                  <a:srgbClr val="EB2385"/>
                </a:solidFill>
                <a:latin typeface="Catamaran Medium"/>
                <a:ea typeface="Catamaran Medium"/>
                <a:cs typeface="Catamaran Medium"/>
                <a:sym typeface="Catamaran Medium"/>
              </a:defRPr>
            </a:pPr>
            <a:r>
              <a:t>All verticals</a:t>
            </a:r>
          </a:p>
          <a:p>
            <a:pPr defTabSz="609629">
              <a:defRPr sz="1300">
                <a:solidFill>
                  <a:srgbClr val="EB2385"/>
                </a:solidFill>
                <a:latin typeface="Catamaran Medium"/>
                <a:ea typeface="Catamaran Medium"/>
                <a:cs typeface="Catamaran Medium"/>
                <a:sym typeface="Catamaran Medium"/>
              </a:defRPr>
            </a:pPr>
            <a:r>
              <a:t>Likes to shop in person</a:t>
            </a:r>
          </a:p>
          <a:p>
            <a:pPr defTabSz="609629">
              <a:defRPr sz="1300">
                <a:solidFill>
                  <a:srgbClr val="EB2385"/>
                </a:solidFill>
                <a:latin typeface="Catamaran Medium"/>
                <a:ea typeface="Catamaran Medium"/>
                <a:cs typeface="Catamaran Medium"/>
                <a:sym typeface="Catamaran Medium"/>
              </a:defRPr>
            </a:pPr>
            <a:r>
              <a:t>Runs a conference</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2" name="Freeform 2"/>
          <p:cNvSpPr/>
          <p:nvPr/>
        </p:nvSpPr>
        <p:spPr>
          <a:xfrm>
            <a:off x="0" y="0"/>
            <a:ext cx="12192001" cy="6858001"/>
          </a:xfrm>
          <a:prstGeom prst="rect">
            <a:avLst/>
          </a:prstGeom>
          <a:blipFill>
            <a:blip r:embed="rId2"/>
            <a:stretch>
              <a:fillRect/>
            </a:stretch>
          </a:blipFill>
          <a:ln w="12700">
            <a:miter lim="400000"/>
          </a:ln>
        </p:spPr>
        <p:txBody>
          <a:bodyPr lIns="45719" rIns="45719"/>
          <a:lstStyle/>
          <a:p>
            <a:pP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4" name="Freeform 2"/>
          <p:cNvSpPr/>
          <p:nvPr/>
        </p:nvSpPr>
        <p:spPr>
          <a:xfrm>
            <a:off x="0" y="-635000"/>
            <a:ext cx="12192001" cy="8128001"/>
          </a:xfrm>
          <a:prstGeom prst="rect">
            <a:avLst/>
          </a:prstGeom>
          <a:blipFill>
            <a:blip r:embed="rId2"/>
            <a:stretch>
              <a:fillRect/>
            </a:stretch>
          </a:blipFill>
          <a:ln w="12700">
            <a:miter lim="400000"/>
          </a:ln>
        </p:spPr>
        <p:txBody>
          <a:bodyPr lIns="45719" rIns="45719"/>
          <a:lstStyle/>
          <a:p>
            <a:pP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6" name="Freeform 2"/>
          <p:cNvSpPr/>
          <p:nvPr/>
        </p:nvSpPr>
        <p:spPr>
          <a:xfrm>
            <a:off x="1" y="0"/>
            <a:ext cx="431355" cy="6858001"/>
          </a:xfrm>
          <a:prstGeom prst="rect">
            <a:avLst/>
          </a:prstGeom>
          <a:blipFill>
            <a:blip r:embed="rId2"/>
            <a:stretch>
              <a:fillRect/>
            </a:stretch>
          </a:blipFill>
          <a:ln w="12700">
            <a:miter lim="400000"/>
          </a:ln>
        </p:spPr>
        <p:txBody>
          <a:bodyPr lIns="45719" rIns="45719"/>
          <a:lstStyle/>
          <a:p>
            <a:pPr/>
          </a:p>
        </p:txBody>
      </p:sp>
      <p:sp>
        <p:nvSpPr>
          <p:cNvPr id="1507" name="TextBox 3"/>
          <p:cNvSpPr txBox="1"/>
          <p:nvPr/>
        </p:nvSpPr>
        <p:spPr>
          <a:xfrm>
            <a:off x="827963" y="2960966"/>
            <a:ext cx="7596011" cy="144474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lnSpc>
                <a:spcPts val="3800"/>
              </a:lnSpc>
              <a:defRPr sz="3200">
                <a:latin typeface="Catamaran Bold"/>
                <a:ea typeface="Catamaran Bold"/>
                <a:cs typeface="Catamaran Bold"/>
                <a:sym typeface="Catamaran Bold"/>
              </a:defRPr>
            </a:pPr>
            <a:r>
              <a:t>#1</a:t>
            </a:r>
          </a:p>
          <a:p>
            <a:pPr defTabSz="609629">
              <a:lnSpc>
                <a:spcPts val="3800"/>
              </a:lnSpc>
              <a:defRPr sz="3200">
                <a:latin typeface="Catamaran Bold"/>
                <a:ea typeface="Catamaran Bold"/>
                <a:cs typeface="Catamaran Bold"/>
                <a:sym typeface="Catamaran Bold"/>
              </a:defRPr>
            </a:pPr>
            <a:r>
              <a:t>How do we feel about eCommerce in 2023?</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9" name="Freeform 2"/>
          <p:cNvSpPr/>
          <p:nvPr/>
        </p:nvSpPr>
        <p:spPr>
          <a:xfrm>
            <a:off x="2070531" y="841623"/>
            <a:ext cx="3498851" cy="5175251"/>
          </a:xfrm>
          <a:prstGeom prst="rect">
            <a:avLst/>
          </a:prstGeom>
          <a:blipFill>
            <a:blip r:embed="rId2"/>
            <a:stretch>
              <a:fillRect/>
            </a:stretch>
          </a:blipFill>
          <a:ln w="12700">
            <a:miter lim="400000"/>
          </a:ln>
        </p:spPr>
        <p:txBody>
          <a:bodyPr lIns="45719" rIns="45719"/>
          <a:lstStyle/>
          <a:p>
            <a:pPr/>
          </a:p>
        </p:txBody>
      </p:sp>
      <p:sp>
        <p:nvSpPr>
          <p:cNvPr id="1510" name="TextBox 3"/>
          <p:cNvSpPr txBox="1"/>
          <p:nvPr/>
        </p:nvSpPr>
        <p:spPr>
          <a:xfrm>
            <a:off x="6187942" y="2266899"/>
            <a:ext cx="5568475" cy="14296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lnSpc>
                <a:spcPts val="3700"/>
              </a:lnSpc>
              <a:defRPr sz="3900">
                <a:latin typeface="Catamaran Ultra-Bold"/>
                <a:ea typeface="Catamaran Ultra-Bold"/>
                <a:cs typeface="Catamaran Ultra-Bold"/>
                <a:sym typeface="Catamaran Ultra-Bold"/>
              </a:defRPr>
            </a:pPr>
            <a:r>
              <a:t>the state of ecommerce for the </a:t>
            </a:r>
          </a:p>
          <a:p>
            <a:pPr defTabSz="609629">
              <a:lnSpc>
                <a:spcPts val="3700"/>
              </a:lnSpc>
              <a:defRPr sz="3900">
                <a:latin typeface="Catamaran Ultra-Bold"/>
                <a:ea typeface="Catamaran Ultra-Bold"/>
                <a:cs typeface="Catamaran Ultra-Bold"/>
                <a:sym typeface="Catamaran Ultra-Bold"/>
              </a:defRPr>
            </a:pPr>
            <a:r>
              <a:t>Independents</a:t>
            </a:r>
          </a:p>
        </p:txBody>
      </p:sp>
      <p:sp>
        <p:nvSpPr>
          <p:cNvPr id="1511" name="TextBox 4"/>
          <p:cNvSpPr txBox="1"/>
          <p:nvPr/>
        </p:nvSpPr>
        <p:spPr>
          <a:xfrm>
            <a:off x="6187940" y="3939133"/>
            <a:ext cx="2988597" cy="366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000"/>
              </a:lnSpc>
              <a:defRPr sz="2100">
                <a:latin typeface="Catamaran Medium"/>
                <a:ea typeface="Catamaran Medium"/>
                <a:cs typeface="Catamaran Medium"/>
                <a:sym typeface="Catamaran Medium"/>
              </a:defRPr>
            </a:lvl1pPr>
          </a:lstStyle>
          <a:p>
            <a:pPr/>
            <a:r>
              <a:t>A view from the front line</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3" name="Freeform 2"/>
          <p:cNvSpPr/>
          <p:nvPr/>
        </p:nvSpPr>
        <p:spPr>
          <a:xfrm>
            <a:off x="6053664" y="-23630"/>
            <a:ext cx="211920" cy="6923959"/>
          </a:xfrm>
          <a:prstGeom prst="rect">
            <a:avLst/>
          </a:prstGeom>
          <a:blipFill>
            <a:blip r:embed="rId2"/>
            <a:stretch>
              <a:fillRect/>
            </a:stretch>
          </a:blipFill>
          <a:ln w="12700">
            <a:miter lim="400000"/>
          </a:ln>
        </p:spPr>
        <p:txBody>
          <a:bodyPr lIns="45719" rIns="45719"/>
          <a:lstStyle/>
          <a:p>
            <a:pPr/>
          </a:p>
        </p:txBody>
      </p:sp>
      <p:sp>
        <p:nvSpPr>
          <p:cNvPr id="1514" name="TextBox 3"/>
          <p:cNvSpPr txBox="1"/>
          <p:nvPr/>
        </p:nvSpPr>
        <p:spPr>
          <a:xfrm>
            <a:off x="685799" y="545636"/>
            <a:ext cx="2571879" cy="263511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5200"/>
              </a:lnSpc>
              <a:defRPr sz="4300">
                <a:latin typeface="Catamaran Ultra-Bold"/>
                <a:ea typeface="Catamaran Ultra-Bold"/>
                <a:cs typeface="Catamaran Ultra-Bold"/>
                <a:sym typeface="Catamaran Ultra-Bold"/>
              </a:defRPr>
            </a:lvl1pPr>
          </a:lstStyle>
          <a:p>
            <a:pPr/>
            <a:r>
              <a:t>Let's talk Clint Eastwood Movies</a:t>
            </a:r>
          </a:p>
        </p:txBody>
      </p:sp>
      <p:sp>
        <p:nvSpPr>
          <p:cNvPr id="1515" name="TextBox 4"/>
          <p:cNvSpPr txBox="1"/>
          <p:nvPr/>
        </p:nvSpPr>
        <p:spPr>
          <a:xfrm>
            <a:off x="8229603" y="646770"/>
            <a:ext cx="1567181" cy="812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defRPr sz="1300">
                <a:latin typeface="Catamaran Medium"/>
                <a:ea typeface="Catamaran Medium"/>
                <a:cs typeface="Catamaran Medium"/>
                <a:sym typeface="Catamaran Medium"/>
              </a:defRPr>
            </a:pPr>
            <a:r>
              <a:t>New Customers</a:t>
            </a:r>
          </a:p>
          <a:p>
            <a:pPr defTabSz="609629">
              <a:defRPr sz="1300">
                <a:latin typeface="Catamaran Medium"/>
                <a:ea typeface="Catamaran Medium"/>
                <a:cs typeface="Catamaran Medium"/>
                <a:sym typeface="Catamaran Medium"/>
              </a:defRPr>
            </a:pPr>
            <a:r>
              <a:t>Future Customers Keeps suppliers happy Feels right</a:t>
            </a:r>
          </a:p>
        </p:txBody>
      </p:sp>
      <p:sp>
        <p:nvSpPr>
          <p:cNvPr id="1516" name="TextBox 6"/>
          <p:cNvSpPr txBox="1"/>
          <p:nvPr/>
        </p:nvSpPr>
        <p:spPr>
          <a:xfrm>
            <a:off x="6540842" y="2084965"/>
            <a:ext cx="845180" cy="6240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The Bad</a:t>
            </a:r>
          </a:p>
        </p:txBody>
      </p:sp>
      <p:sp>
        <p:nvSpPr>
          <p:cNvPr id="1517" name="TextBox 7"/>
          <p:cNvSpPr txBox="1"/>
          <p:nvPr/>
        </p:nvSpPr>
        <p:spPr>
          <a:xfrm>
            <a:off x="6540842" y="3197701"/>
            <a:ext cx="923824" cy="3065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The Ugly</a:t>
            </a:r>
          </a:p>
        </p:txBody>
      </p:sp>
      <p:sp>
        <p:nvSpPr>
          <p:cNvPr id="1518" name="TextBox 8"/>
          <p:cNvSpPr txBox="1"/>
          <p:nvPr/>
        </p:nvSpPr>
        <p:spPr>
          <a:xfrm>
            <a:off x="6540842" y="914184"/>
            <a:ext cx="1045446" cy="306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The Good </a:t>
            </a:r>
          </a:p>
        </p:txBody>
      </p:sp>
      <p:sp>
        <p:nvSpPr>
          <p:cNvPr id="1519" name="TextBox 9"/>
          <p:cNvSpPr txBox="1"/>
          <p:nvPr/>
        </p:nvSpPr>
        <p:spPr>
          <a:xfrm>
            <a:off x="6540842" y="5589746"/>
            <a:ext cx="1252907" cy="941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Any which way you can</a:t>
            </a:r>
          </a:p>
        </p:txBody>
      </p:sp>
      <p:sp>
        <p:nvSpPr>
          <p:cNvPr id="1520" name="TextBox 10"/>
          <p:cNvSpPr txBox="1"/>
          <p:nvPr/>
        </p:nvSpPr>
        <p:spPr>
          <a:xfrm>
            <a:off x="6560464" y="4361758"/>
            <a:ext cx="1282168" cy="6240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lnSpc>
                <a:spcPts val="2500"/>
              </a:lnSpc>
              <a:defRPr>
                <a:solidFill>
                  <a:srgbClr val="4B4B7E"/>
                </a:solidFill>
                <a:latin typeface="Catamaran Bold"/>
                <a:ea typeface="Catamaran Bold"/>
                <a:cs typeface="Catamaran Bold"/>
                <a:sym typeface="Catamaran Bold"/>
              </a:defRPr>
            </a:pPr>
            <a:r>
              <a:t>A few</a:t>
            </a:r>
          </a:p>
          <a:p>
            <a:pPr defTabSz="609629">
              <a:lnSpc>
                <a:spcPts val="2500"/>
              </a:lnSpc>
              <a:defRPr>
                <a:solidFill>
                  <a:srgbClr val="4B4B7E"/>
                </a:solidFill>
                <a:latin typeface="Catamaran Bold"/>
                <a:ea typeface="Catamaran Bold"/>
                <a:cs typeface="Catamaran Bold"/>
                <a:sym typeface="Catamaran Bold"/>
              </a:defRPr>
            </a:pPr>
            <a:r>
              <a:t>dollars more</a:t>
            </a:r>
          </a:p>
        </p:txBody>
      </p:sp>
      <p:sp>
        <p:nvSpPr>
          <p:cNvPr id="1521" name="TextBox 11"/>
          <p:cNvSpPr txBox="1"/>
          <p:nvPr/>
        </p:nvSpPr>
        <p:spPr>
          <a:xfrm>
            <a:off x="8212184" y="2887561"/>
            <a:ext cx="1191312" cy="1219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defRPr sz="1300">
                <a:latin typeface="Catamaran Medium"/>
                <a:ea typeface="Catamaran Medium"/>
                <a:cs typeface="Catamaran Medium"/>
                <a:sym typeface="Catamaran Medium"/>
              </a:defRPr>
            </a:pPr>
            <a:r>
              <a:t>Competitive Expensive Overwhelming Returns</a:t>
            </a:r>
          </a:p>
          <a:p>
            <a:pPr defTabSz="609629">
              <a:defRPr sz="1300">
                <a:latin typeface="Catamaran Medium"/>
                <a:ea typeface="Catamaran Medium"/>
                <a:cs typeface="Catamaran Medium"/>
                <a:sym typeface="Catamaran Medium"/>
              </a:defRPr>
            </a:pPr>
            <a:r>
              <a:t>So many choices</a:t>
            </a:r>
          </a:p>
        </p:txBody>
      </p:sp>
      <p:sp>
        <p:nvSpPr>
          <p:cNvPr id="1522" name="TextBox 11"/>
          <p:cNvSpPr txBox="1"/>
          <p:nvPr/>
        </p:nvSpPr>
        <p:spPr>
          <a:xfrm>
            <a:off x="8179523" y="1733000"/>
            <a:ext cx="2346962" cy="904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609629">
              <a:defRPr sz="1300">
                <a:latin typeface="Catamaran Medium"/>
                <a:ea typeface="Catamaran Medium"/>
                <a:cs typeface="Catamaran Medium"/>
                <a:sym typeface="Catamaran Medium"/>
              </a:defRPr>
            </a:pPr>
            <a:r>
              <a:t>Competitive</a:t>
            </a:r>
          </a:p>
          <a:p>
            <a:pPr defTabSz="609629">
              <a:defRPr sz="1300">
                <a:latin typeface="Catamaran Medium"/>
                <a:ea typeface="Catamaran Medium"/>
                <a:cs typeface="Catamaran Medium"/>
                <a:sym typeface="Catamaran Medium"/>
              </a:defRPr>
            </a:pPr>
            <a:r>
              <a:t>Distracting</a:t>
            </a:r>
          </a:p>
          <a:p>
            <a:pPr defTabSz="609629">
              <a:defRPr sz="1300">
                <a:latin typeface="Catamaran Medium"/>
                <a:ea typeface="Catamaran Medium"/>
                <a:cs typeface="Catamaran Medium"/>
                <a:sym typeface="Catamaran Medium"/>
              </a:defRPr>
            </a:pPr>
            <a:r>
              <a:t>Being forced into it</a:t>
            </a:r>
          </a:p>
          <a:p>
            <a:pPr defTabSz="609629">
              <a:defRPr sz="1300">
                <a:latin typeface="Catamaran Medium"/>
                <a:ea typeface="Catamaran Medium"/>
                <a:cs typeface="Catamaran Medium"/>
                <a:sym typeface="Catamaran Medium"/>
              </a:defRPr>
            </a:pPr>
            <a:r>
              <a:t>Intangible</a:t>
            </a:r>
          </a:p>
        </p:txBody>
      </p:sp>
      <p:sp>
        <p:nvSpPr>
          <p:cNvPr id="1523" name="TextBox 5"/>
          <p:cNvSpPr txBox="1"/>
          <p:nvPr/>
        </p:nvSpPr>
        <p:spPr>
          <a:xfrm>
            <a:off x="8212184" y="4373745"/>
            <a:ext cx="1887672" cy="9625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defTabSz="609629">
              <a:defRPr sz="1300">
                <a:latin typeface="Catamaran Medium"/>
                <a:ea typeface="Catamaran Medium"/>
                <a:cs typeface="Catamaran Medium"/>
                <a:sym typeface="Catamaran Medium"/>
              </a:defRPr>
            </a:pPr>
            <a:r>
              <a:t>Advertising costs going up Inflation</a:t>
            </a:r>
          </a:p>
          <a:p>
            <a:pPr defTabSz="609629">
              <a:defRPr sz="1300">
                <a:latin typeface="Catamaran Medium"/>
                <a:ea typeface="Catamaran Medium"/>
                <a:cs typeface="Catamaran Medium"/>
                <a:sym typeface="Catamaran Medium"/>
              </a:defRPr>
            </a:pPr>
            <a:r>
              <a:t>Fight for every dollar spent</a:t>
            </a:r>
          </a:p>
        </p:txBody>
      </p:sp>
      <p:sp>
        <p:nvSpPr>
          <p:cNvPr id="1524" name="TextBox 5"/>
          <p:cNvSpPr txBox="1"/>
          <p:nvPr/>
        </p:nvSpPr>
        <p:spPr>
          <a:xfrm>
            <a:off x="8212184" y="5388290"/>
            <a:ext cx="3079723" cy="1219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defRPr sz="1300">
                <a:latin typeface="Catamaran Medium"/>
                <a:ea typeface="Catamaran Medium"/>
                <a:cs typeface="Catamaran Medium"/>
                <a:sym typeface="Catamaran Medium"/>
              </a:defRPr>
            </a:pPr>
            <a:r>
              <a:t>Operational challenges</a:t>
            </a:r>
          </a:p>
          <a:p>
            <a:pPr defTabSz="609629">
              <a:defRPr sz="1300">
                <a:latin typeface="Catamaran Medium"/>
                <a:ea typeface="Catamaran Medium"/>
                <a:cs typeface="Catamaran Medium"/>
                <a:sym typeface="Catamaran Medium"/>
              </a:defRPr>
            </a:pPr>
            <a:r>
              <a:t>Data collection is tough</a:t>
            </a:r>
          </a:p>
          <a:p>
            <a:pPr defTabSz="609629">
              <a:defRPr sz="1300">
                <a:latin typeface="Catamaran Medium"/>
                <a:ea typeface="Catamaran Medium"/>
                <a:cs typeface="Catamaran Medium"/>
                <a:sym typeface="Catamaran Medium"/>
              </a:defRPr>
            </a:pPr>
            <a:r>
              <a:t>Skills vs Requirements</a:t>
            </a:r>
          </a:p>
          <a:p>
            <a:pPr defTabSz="609629">
              <a:defRPr sz="1300">
                <a:latin typeface="Catamaran Medium"/>
                <a:ea typeface="Catamaran Medium"/>
                <a:cs typeface="Catamaran Medium"/>
                <a:sym typeface="Catamaran Medium"/>
              </a:defRPr>
            </a:pPr>
            <a:r>
              <a:t>Time consuming</a:t>
            </a:r>
          </a:p>
          <a:p>
            <a:pPr defTabSz="609629">
              <a:defRPr sz="1300">
                <a:latin typeface="Catamaran Medium"/>
                <a:ea typeface="Catamaran Medium"/>
                <a:cs typeface="Catamaran Medium"/>
                <a:sym typeface="Catamaran Medium"/>
              </a:defRPr>
            </a:pPr>
            <a:r>
              <a:t>Ever changing</a:t>
            </a:r>
          </a:p>
          <a:p>
            <a:pPr defTabSz="609629">
              <a:defRPr sz="1300">
                <a:latin typeface="Catamaran Medium"/>
                <a:ea typeface="Catamaran Medium"/>
                <a:cs typeface="Catamaran Medium"/>
                <a:sym typeface="Catamaran Medium"/>
              </a:defRPr>
            </a:pPr>
            <a:r>
              <a:t>Big f*ckin Black Box</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6" name="Freeform 2"/>
          <p:cNvSpPr/>
          <p:nvPr/>
        </p:nvSpPr>
        <p:spPr>
          <a:xfrm>
            <a:off x="0" y="0"/>
            <a:ext cx="410705" cy="6858001"/>
          </a:xfrm>
          <a:prstGeom prst="rect">
            <a:avLst/>
          </a:prstGeom>
          <a:blipFill>
            <a:blip r:embed="rId2"/>
            <a:stretch>
              <a:fillRect/>
            </a:stretch>
          </a:blipFill>
          <a:ln w="12700">
            <a:miter lim="400000"/>
          </a:ln>
        </p:spPr>
        <p:txBody>
          <a:bodyPr lIns="45719" rIns="45719"/>
          <a:lstStyle/>
          <a:p>
            <a:pPr/>
          </a:p>
        </p:txBody>
      </p:sp>
      <p:sp>
        <p:nvSpPr>
          <p:cNvPr id="1527" name="Freeform 3"/>
          <p:cNvSpPr/>
          <p:nvPr/>
        </p:nvSpPr>
        <p:spPr>
          <a:xfrm>
            <a:off x="4239317" y="765802"/>
            <a:ext cx="5636299" cy="5579258"/>
          </a:xfrm>
          <a:prstGeom prst="rect">
            <a:avLst/>
          </a:prstGeom>
          <a:blipFill>
            <a:blip r:embed="rId3"/>
            <a:stretch>
              <a:fillRect/>
            </a:stretch>
          </a:blipFill>
          <a:ln w="12700">
            <a:miter lim="400000"/>
          </a:ln>
        </p:spPr>
        <p:txBody>
          <a:bodyPr lIns="45719" rIns="45719"/>
          <a:lstStyle/>
          <a:p>
            <a:pPr/>
          </a:p>
        </p:txBody>
      </p:sp>
      <p:sp>
        <p:nvSpPr>
          <p:cNvPr id="1528" name="TextBox 4"/>
          <p:cNvSpPr txBox="1"/>
          <p:nvPr/>
        </p:nvSpPr>
        <p:spPr>
          <a:xfrm>
            <a:off x="6517906" y="4297388"/>
            <a:ext cx="122530" cy="178993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defTabSz="609629">
              <a:lnSpc>
                <a:spcPts val="3600"/>
              </a:lnSpc>
              <a:defRPr>
                <a:solidFill>
                  <a:srgbClr val="333465"/>
                </a:solidFill>
                <a:latin typeface="Catamaran Medium"/>
                <a:ea typeface="Catamaran Medium"/>
                <a:cs typeface="Catamaran Medium"/>
                <a:sym typeface="Catamaran Medium"/>
              </a:defRPr>
            </a:lvl1pPr>
          </a:lstStyle>
          <a:p>
            <a:pPr/>
            <a:r>
              <a:t>2 3 4 5</a:t>
            </a:r>
          </a:p>
        </p:txBody>
      </p:sp>
      <p:sp>
        <p:nvSpPr>
          <p:cNvPr id="1529" name="TextBox 5"/>
          <p:cNvSpPr txBox="1"/>
          <p:nvPr/>
        </p:nvSpPr>
        <p:spPr>
          <a:xfrm>
            <a:off x="9907944" y="3410279"/>
            <a:ext cx="1453668" cy="6240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Medium"/>
                <a:ea typeface="Catamaran Medium"/>
                <a:cs typeface="Catamaran Medium"/>
                <a:sym typeface="Catamaran Medium"/>
              </a:defRPr>
            </a:lvl1pPr>
          </a:lstStyle>
          <a:p>
            <a:pPr/>
            <a:r>
              <a:t>Digital ubiquity</a:t>
            </a:r>
          </a:p>
        </p:txBody>
      </p:sp>
      <p:sp>
        <p:nvSpPr>
          <p:cNvPr id="1530" name="TextBox 6"/>
          <p:cNvSpPr txBox="1"/>
          <p:nvPr/>
        </p:nvSpPr>
        <p:spPr>
          <a:xfrm>
            <a:off x="9525952" y="2081365"/>
            <a:ext cx="2232052" cy="79933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100"/>
              </a:lnSpc>
              <a:defRPr>
                <a:solidFill>
                  <a:srgbClr val="4B4B7E"/>
                </a:solidFill>
                <a:latin typeface="Catamaran Medium"/>
                <a:ea typeface="Catamaran Medium"/>
                <a:cs typeface="Catamaran Medium"/>
                <a:sym typeface="Catamaran Medium"/>
              </a:defRPr>
            </a:lvl1pPr>
          </a:lstStyle>
          <a:p>
            <a:pPr/>
            <a:r>
              <a:t>Cheaper platforms – Shopify, Big Commerce</a:t>
            </a:r>
          </a:p>
        </p:txBody>
      </p:sp>
      <p:sp>
        <p:nvSpPr>
          <p:cNvPr id="1531" name="TextBox 7"/>
          <p:cNvSpPr txBox="1"/>
          <p:nvPr/>
        </p:nvSpPr>
        <p:spPr>
          <a:xfrm>
            <a:off x="7465862" y="892146"/>
            <a:ext cx="4588918" cy="63931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lnSpc>
                <a:spcPts val="3900"/>
              </a:lnSpc>
              <a:defRPr>
                <a:solidFill>
                  <a:srgbClr val="4B4B7E"/>
                </a:solidFill>
                <a:latin typeface="Catamaran Medium"/>
                <a:ea typeface="Catamaran Medium"/>
                <a:cs typeface="Catamaran Medium"/>
                <a:sym typeface="Catamaran Medium"/>
              </a:defRPr>
            </a:pPr>
            <a:r>
              <a:t>Proliferation of media channels –</a:t>
            </a:r>
          </a:p>
          <a:p>
            <a:pPr algn="r" defTabSz="609629">
              <a:lnSpc>
                <a:spcPts val="900"/>
              </a:lnSpc>
              <a:defRPr>
                <a:solidFill>
                  <a:srgbClr val="4B4B7E"/>
                </a:solidFill>
                <a:latin typeface="Catamaran Medium"/>
                <a:ea typeface="Catamaran Medium"/>
                <a:cs typeface="Catamaran Medium"/>
                <a:sym typeface="Catamaran Medium"/>
              </a:defRPr>
            </a:pPr>
            <a:r>
              <a:t>new acquisition tools e.g. FB Media</a:t>
            </a:r>
          </a:p>
        </p:txBody>
      </p:sp>
      <p:sp>
        <p:nvSpPr>
          <p:cNvPr id="1532" name="TextBox 8"/>
          <p:cNvSpPr txBox="1"/>
          <p:nvPr/>
        </p:nvSpPr>
        <p:spPr>
          <a:xfrm>
            <a:off x="6532284" y="3925537"/>
            <a:ext cx="93727" cy="34289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800"/>
              </a:lnSpc>
              <a:defRPr sz="2000">
                <a:solidFill>
                  <a:srgbClr val="333465"/>
                </a:solidFill>
                <a:latin typeface="Catamaran Bold"/>
                <a:ea typeface="Catamaran Bold"/>
                <a:cs typeface="Catamaran Bold"/>
                <a:sym typeface="Catamaran Bold"/>
              </a:defRPr>
            </a:lvl1pPr>
          </a:lstStyle>
          <a:p>
            <a:pPr/>
            <a:r>
              <a:t>1</a:t>
            </a:r>
          </a:p>
        </p:txBody>
      </p:sp>
      <p:sp>
        <p:nvSpPr>
          <p:cNvPr id="1533" name="TextBox 9"/>
          <p:cNvSpPr txBox="1"/>
          <p:nvPr/>
        </p:nvSpPr>
        <p:spPr>
          <a:xfrm>
            <a:off x="5180724" y="162535"/>
            <a:ext cx="1358640" cy="92176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700"/>
              </a:lnSpc>
              <a:defRPr sz="2600">
                <a:solidFill>
                  <a:srgbClr val="4B4B7E"/>
                </a:solidFill>
                <a:latin typeface="Catamaran Ultra-Bold"/>
                <a:ea typeface="Catamaran Ultra-Bold"/>
                <a:cs typeface="Catamaran Ultra-Bold"/>
                <a:sym typeface="Catamaran Ultra-Bold"/>
              </a:defRPr>
            </a:lvl1pPr>
          </a:lstStyle>
          <a:p>
            <a:pPr/>
            <a:r>
              <a:t>COVID19</a:t>
            </a:r>
          </a:p>
        </p:txBody>
      </p:sp>
      <p:sp>
        <p:nvSpPr>
          <p:cNvPr id="1534" name="TextBox 10"/>
          <p:cNvSpPr txBox="1"/>
          <p:nvPr/>
        </p:nvSpPr>
        <p:spPr>
          <a:xfrm>
            <a:off x="540333" y="481509"/>
            <a:ext cx="1249090" cy="57721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500"/>
              </a:lnSpc>
              <a:defRPr sz="1500">
                <a:solidFill>
                  <a:srgbClr val="4B4B7E"/>
                </a:solidFill>
                <a:latin typeface="Catamaran Medium"/>
                <a:ea typeface="Catamaran Medium"/>
                <a:cs typeface="Catamaran Medium"/>
                <a:sym typeface="Catamaran Medium"/>
              </a:defRPr>
            </a:lvl1pPr>
          </a:lstStyle>
          <a:p>
            <a:pPr/>
            <a:r>
              <a:t>Ecommerce Growth Drivers</a:t>
            </a:r>
          </a:p>
        </p:txBody>
      </p:sp>
      <p:sp>
        <p:nvSpPr>
          <p:cNvPr id="1535" name="TextBox 11"/>
          <p:cNvSpPr txBox="1"/>
          <p:nvPr/>
        </p:nvSpPr>
        <p:spPr>
          <a:xfrm>
            <a:off x="7258594" y="384158"/>
            <a:ext cx="6008915" cy="5402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609629">
              <a:lnSpc>
                <a:spcPts val="3900"/>
              </a:lnSpc>
              <a:defRPr>
                <a:solidFill>
                  <a:srgbClr val="4B4B7E"/>
                </a:solidFill>
                <a:latin typeface="Catamaran Medium"/>
                <a:ea typeface="Catamaran Medium"/>
                <a:cs typeface="Catamaran Medium"/>
                <a:sym typeface="Catamaran Medium"/>
              </a:defRPr>
            </a:lvl1pPr>
          </a:lstStyle>
          <a:p>
            <a:pPr/>
            <a:r>
              <a:t>Choice, Competition, Cost, Customer Experience</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6ACA9"/>
        </a:solidFill>
      </p:bgPr>
    </p:bg>
    <p:spTree>
      <p:nvGrpSpPr>
        <p:cNvPr id="1" name=""/>
        <p:cNvGrpSpPr/>
        <p:nvPr/>
      </p:nvGrpSpPr>
      <p:grpSpPr>
        <a:xfrm>
          <a:off x="0" y="0"/>
          <a:ext cx="0" cy="0"/>
          <a:chOff x="0" y="0"/>
          <a:chExt cx="0" cy="0"/>
        </a:xfrm>
      </p:grpSpPr>
      <p:sp>
        <p:nvSpPr>
          <p:cNvPr id="1537" name="Freeform 2"/>
          <p:cNvSpPr/>
          <p:nvPr/>
        </p:nvSpPr>
        <p:spPr>
          <a:xfrm>
            <a:off x="4818888" y="13"/>
            <a:ext cx="7372351" cy="6857987"/>
          </a:xfrm>
          <a:prstGeom prst="rect">
            <a:avLst/>
          </a:prstGeom>
          <a:blipFill>
            <a:blip r:embed="rId2"/>
            <a:stretch>
              <a:fillRect/>
            </a:stretch>
          </a:blipFill>
          <a:ln w="12700">
            <a:miter lim="400000"/>
          </a:ln>
        </p:spPr>
        <p:txBody>
          <a:bodyPr lIns="45719" rIns="45719"/>
          <a:lstStyle/>
          <a:p>
            <a:pPr/>
          </a:p>
        </p:txBody>
      </p:sp>
      <p:grpSp>
        <p:nvGrpSpPr>
          <p:cNvPr id="1540" name="Group 3"/>
          <p:cNvGrpSpPr/>
          <p:nvPr/>
        </p:nvGrpSpPr>
        <p:grpSpPr>
          <a:xfrm>
            <a:off x="-15" y="58"/>
            <a:ext cx="9467009" cy="6857492"/>
            <a:chOff x="-7" y="29"/>
            <a:chExt cx="9467007" cy="6857490"/>
          </a:xfrm>
        </p:grpSpPr>
        <p:sp>
          <p:nvSpPr>
            <p:cNvPr id="1538" name="Freeform 4"/>
            <p:cNvSpPr/>
            <p:nvPr/>
          </p:nvSpPr>
          <p:spPr>
            <a:xfrm>
              <a:off x="-8" y="29"/>
              <a:ext cx="9467009" cy="68574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554" y="21600"/>
                  </a:lnTo>
                  <a:lnTo>
                    <a:pt x="21600" y="21600"/>
                  </a:lnTo>
                  <a:lnTo>
                    <a:pt x="21600" y="21595"/>
                  </a:lnTo>
                  <a:lnTo>
                    <a:pt x="14355" y="0"/>
                  </a:lnTo>
                  <a:close/>
                </a:path>
              </a:pathLst>
            </a:custGeom>
            <a:solidFill>
              <a:srgbClr val="FFFFFF"/>
            </a:solidFill>
            <a:ln w="12700" cap="flat">
              <a:noFill/>
              <a:miter lim="400000"/>
            </a:ln>
            <a:effectLst/>
          </p:spPr>
          <p:txBody>
            <a:bodyPr wrap="square" lIns="45719" tIns="45719" rIns="45719" bIns="45719" numCol="1" anchor="t">
              <a:noAutofit/>
            </a:bodyPr>
            <a:lstStyle/>
            <a:p>
              <a:pPr/>
            </a:p>
          </p:txBody>
        </p:sp>
        <p:sp>
          <p:nvSpPr>
            <p:cNvPr id="1539" name="Freeform 5"/>
            <p:cNvSpPr/>
            <p:nvPr/>
          </p:nvSpPr>
          <p:spPr>
            <a:xfrm>
              <a:off x="-7" y="29"/>
              <a:ext cx="8076357" cy="68574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554" y="21600"/>
                  </a:lnTo>
                  <a:lnTo>
                    <a:pt x="21600" y="21600"/>
                  </a:lnTo>
                  <a:lnTo>
                    <a:pt x="21600" y="21595"/>
                  </a:lnTo>
                  <a:lnTo>
                    <a:pt x="13108" y="0"/>
                  </a:lnTo>
                  <a:close/>
                </a:path>
              </a:pathLst>
            </a:custGeom>
            <a:solidFill>
              <a:srgbClr val="FFFFFF"/>
            </a:solidFill>
            <a:ln w="12700" cap="flat">
              <a:noFill/>
              <a:miter lim="400000"/>
            </a:ln>
            <a:effectLst/>
          </p:spPr>
          <p:txBody>
            <a:bodyPr wrap="square" lIns="45719" tIns="45719" rIns="45719" bIns="45719" numCol="1" anchor="t">
              <a:noAutofit/>
            </a:bodyPr>
            <a:lstStyle/>
            <a:p>
              <a:pPr/>
            </a:p>
          </p:txBody>
        </p:sp>
      </p:grpSp>
      <p:sp>
        <p:nvSpPr>
          <p:cNvPr id="1541" name="TextBox 6"/>
          <p:cNvSpPr txBox="1"/>
          <p:nvPr/>
        </p:nvSpPr>
        <p:spPr>
          <a:xfrm>
            <a:off x="865632" y="2064051"/>
            <a:ext cx="4733862" cy="3429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defRPr sz="4500">
                <a:solidFill>
                  <a:srgbClr val="333465"/>
                </a:solidFill>
                <a:latin typeface="Catamaran Ultra-Bold"/>
                <a:ea typeface="Catamaran Ultra-Bold"/>
                <a:cs typeface="Catamaran Ultra-Bold"/>
                <a:sym typeface="Catamaran Ultra-Bold"/>
              </a:defRPr>
            </a:lvl1pPr>
          </a:lstStyle>
          <a:p>
            <a:pPr/>
            <a:r>
              <a:t>“Just because you think you can box, doesn’t mean you get in the ring with Ali”</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7F4F4"/>
        </a:solidFill>
      </p:bgPr>
    </p:bg>
    <p:spTree>
      <p:nvGrpSpPr>
        <p:cNvPr id="1" name=""/>
        <p:cNvGrpSpPr/>
        <p:nvPr/>
      </p:nvGrpSpPr>
      <p:grpSpPr>
        <a:xfrm>
          <a:off x="0" y="0"/>
          <a:ext cx="0" cy="0"/>
          <a:chOff x="0" y="0"/>
          <a:chExt cx="0" cy="0"/>
        </a:xfrm>
      </p:grpSpPr>
      <p:sp>
        <p:nvSpPr>
          <p:cNvPr id="1543" name="Freeform 2"/>
          <p:cNvSpPr/>
          <p:nvPr/>
        </p:nvSpPr>
        <p:spPr>
          <a:xfrm>
            <a:off x="643464" y="1335620"/>
            <a:ext cx="10905067" cy="4580625"/>
          </a:xfrm>
          <a:prstGeom prst="rect">
            <a:avLst/>
          </a:prstGeom>
          <a:blipFill>
            <a:blip r:embed="rId2"/>
            <a:stretch>
              <a:fillRect/>
            </a:stretch>
          </a:blipFill>
          <a:ln w="12700">
            <a:miter lim="400000"/>
          </a:ln>
        </p:spPr>
        <p:txBody>
          <a:bodyPr lIns="45719" rIns="45719"/>
          <a:lstStyle/>
          <a:p>
            <a:pPr/>
          </a:p>
        </p:txBody>
      </p:sp>
      <p:sp>
        <p:nvSpPr>
          <p:cNvPr id="1544" name="TextBox 3"/>
          <p:cNvSpPr txBox="1"/>
          <p:nvPr/>
        </p:nvSpPr>
        <p:spPr>
          <a:xfrm>
            <a:off x="1337336" y="232359"/>
            <a:ext cx="9506737" cy="62622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5100"/>
              </a:lnSpc>
              <a:defRPr sz="3700">
                <a:solidFill>
                  <a:srgbClr val="4B4B7E"/>
                </a:solidFill>
                <a:latin typeface="Catamaran Ultra-Bold"/>
                <a:ea typeface="Catamaran Ultra-Bold"/>
                <a:cs typeface="Catamaran Ultra-Bold"/>
                <a:sym typeface="Catamaran Ultra-Bold"/>
              </a:defRPr>
            </a:lvl1pPr>
          </a:lstStyle>
          <a:p>
            <a:pPr/>
            <a:r>
              <a:t>You are being told to look in the wrong areas</a:t>
            </a:r>
          </a:p>
        </p:txBody>
      </p:sp>
      <p:sp>
        <p:nvSpPr>
          <p:cNvPr id="1545" name="TextBox 4"/>
          <p:cNvSpPr txBox="1"/>
          <p:nvPr/>
        </p:nvSpPr>
        <p:spPr>
          <a:xfrm>
            <a:off x="2016762" y="4094312"/>
            <a:ext cx="2742439" cy="37921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100"/>
              </a:lnSpc>
              <a:defRPr sz="2200">
                <a:solidFill>
                  <a:srgbClr val="FFFFFF"/>
                </a:solidFill>
                <a:latin typeface="Catamaran Bold"/>
                <a:ea typeface="Catamaran Bold"/>
                <a:cs typeface="Catamaran Bold"/>
                <a:sym typeface="Catamaran Bold"/>
              </a:defRPr>
            </a:lvl1pPr>
          </a:lstStyle>
          <a:p>
            <a:pPr/>
            <a:r>
              <a:t>Product &amp; Proposition</a:t>
            </a:r>
          </a:p>
        </p:txBody>
      </p:sp>
      <p:sp>
        <p:nvSpPr>
          <p:cNvPr id="1546" name="TextBox 5"/>
          <p:cNvSpPr txBox="1"/>
          <p:nvPr/>
        </p:nvSpPr>
        <p:spPr>
          <a:xfrm>
            <a:off x="5508850" y="1189523"/>
            <a:ext cx="1191629" cy="202005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5500"/>
              </a:lnSpc>
              <a:defRPr sz="2200">
                <a:solidFill>
                  <a:srgbClr val="FFFFFF"/>
                </a:solidFill>
                <a:latin typeface="Catamaran Bold"/>
                <a:ea typeface="Catamaran Bold"/>
                <a:cs typeface="Catamaran Bold"/>
                <a:sym typeface="Catamaran Bold"/>
              </a:defRPr>
            </a:lvl1pPr>
          </a:lstStyle>
          <a:p>
            <a:pPr/>
            <a:r>
              <a:t>Diagnosis Strategy</a:t>
            </a:r>
          </a:p>
        </p:txBody>
      </p:sp>
      <p:sp>
        <p:nvSpPr>
          <p:cNvPr id="1547" name="TextBox 6"/>
          <p:cNvSpPr txBox="1"/>
          <p:nvPr/>
        </p:nvSpPr>
        <p:spPr>
          <a:xfrm>
            <a:off x="5027628" y="3064282"/>
            <a:ext cx="2087279" cy="77291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100"/>
              </a:lnSpc>
              <a:defRPr sz="2200">
                <a:solidFill>
                  <a:srgbClr val="FFFFFF"/>
                </a:solidFill>
                <a:latin typeface="Catamaran Bold"/>
                <a:ea typeface="Catamaran Bold"/>
                <a:cs typeface="Catamaran Bold"/>
                <a:sym typeface="Catamaran Bold"/>
              </a:defRPr>
            </a:lvl1pPr>
          </a:lstStyle>
          <a:p>
            <a:pPr/>
            <a:r>
              <a:t>Brand Positioning</a:t>
            </a:r>
          </a:p>
        </p:txBody>
      </p:sp>
      <p:sp>
        <p:nvSpPr>
          <p:cNvPr id="1548" name="TextBox 7"/>
          <p:cNvSpPr txBox="1"/>
          <p:nvPr/>
        </p:nvSpPr>
        <p:spPr>
          <a:xfrm>
            <a:off x="2594141" y="5173322"/>
            <a:ext cx="7526167" cy="77291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100"/>
              </a:lnSpc>
              <a:defRPr sz="2200">
                <a:solidFill>
                  <a:srgbClr val="FFFFFF"/>
                </a:solidFill>
                <a:latin typeface="Catamaran Bold"/>
                <a:ea typeface="Catamaran Bold"/>
                <a:cs typeface="Catamaran Bold"/>
                <a:sym typeface="Catamaran Bold"/>
              </a:defRPr>
            </a:lvl1pPr>
          </a:lstStyle>
          <a:p>
            <a:pPr/>
            <a:r>
              <a:t>Execution in Market - Creative, the media and the assets used</a:t>
            </a:r>
          </a:p>
        </p:txBody>
      </p:sp>
      <p:sp>
        <p:nvSpPr>
          <p:cNvPr id="1549" name="TextBox 8"/>
          <p:cNvSpPr txBox="1"/>
          <p:nvPr/>
        </p:nvSpPr>
        <p:spPr>
          <a:xfrm>
            <a:off x="6758595" y="4094312"/>
            <a:ext cx="4465417" cy="35305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900"/>
              </a:lnSpc>
              <a:defRPr sz="2000">
                <a:solidFill>
                  <a:srgbClr val="FFFFFF"/>
                </a:solidFill>
                <a:latin typeface="Catamaran Medium"/>
                <a:ea typeface="Catamaran Medium"/>
                <a:cs typeface="Catamaran Medium"/>
                <a:sym typeface="Catamaran Medium"/>
              </a:defRPr>
            </a:lvl1pPr>
          </a:lstStyle>
          <a:p>
            <a:pPr/>
            <a:r>
              <a:t>Product / Brand Activation programmes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B2385"/>
        </a:solidFill>
      </p:bgPr>
    </p:bg>
    <p:spTree>
      <p:nvGrpSpPr>
        <p:cNvPr id="1" name=""/>
        <p:cNvGrpSpPr/>
        <p:nvPr/>
      </p:nvGrpSpPr>
      <p:grpSpPr>
        <a:xfrm>
          <a:off x="0" y="0"/>
          <a:ext cx="0" cy="0"/>
          <a:chOff x="0" y="0"/>
          <a:chExt cx="0" cy="0"/>
        </a:xfrm>
      </p:grpSpPr>
      <p:sp>
        <p:nvSpPr>
          <p:cNvPr id="1551" name="Freeform 2"/>
          <p:cNvSpPr/>
          <p:nvPr/>
        </p:nvSpPr>
        <p:spPr>
          <a:xfrm>
            <a:off x="-42336" y="2599829"/>
            <a:ext cx="12276667" cy="4300507"/>
          </a:xfrm>
          <a:prstGeom prst="rect">
            <a:avLst/>
          </a:prstGeom>
          <a:blipFill>
            <a:blip r:embed="rId2"/>
            <a:stretch>
              <a:fillRect/>
            </a:stretch>
          </a:blipFill>
          <a:ln w="12700">
            <a:miter lim="400000"/>
          </a:ln>
        </p:spPr>
        <p:txBody>
          <a:bodyPr lIns="45719" rIns="45719"/>
          <a:lstStyle/>
          <a:p>
            <a:pPr/>
          </a:p>
        </p:txBody>
      </p:sp>
      <p:sp>
        <p:nvSpPr>
          <p:cNvPr id="1552" name="Freeform 3"/>
          <p:cNvSpPr/>
          <p:nvPr/>
        </p:nvSpPr>
        <p:spPr>
          <a:xfrm>
            <a:off x="7358646" y="392125"/>
            <a:ext cx="3892551" cy="5829301"/>
          </a:xfrm>
          <a:prstGeom prst="rect">
            <a:avLst/>
          </a:prstGeom>
          <a:blipFill>
            <a:blip r:embed="rId3"/>
            <a:stretch>
              <a:fillRect/>
            </a:stretch>
          </a:blipFill>
          <a:ln w="12700">
            <a:miter lim="400000"/>
          </a:ln>
        </p:spPr>
        <p:txBody>
          <a:bodyPr lIns="45719" rIns="45719"/>
          <a:lstStyle/>
          <a:p>
            <a:pPr/>
          </a:p>
        </p:txBody>
      </p:sp>
      <p:sp>
        <p:nvSpPr>
          <p:cNvPr id="1553" name="TextBox 4"/>
          <p:cNvSpPr txBox="1"/>
          <p:nvPr/>
        </p:nvSpPr>
        <p:spPr>
          <a:xfrm>
            <a:off x="654049" y="3676579"/>
            <a:ext cx="5114051" cy="162546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defTabSz="609629">
              <a:lnSpc>
                <a:spcPts val="4300"/>
              </a:lnSpc>
              <a:defRPr sz="3300">
                <a:solidFill>
                  <a:srgbClr val="4B4B7E"/>
                </a:solidFill>
                <a:latin typeface="Catamaran Bold"/>
                <a:ea typeface="Catamaran Bold"/>
                <a:cs typeface="Catamaran Bold"/>
                <a:sym typeface="Catamaran Bold"/>
              </a:defRPr>
            </a:lvl1pPr>
          </a:lstStyle>
          <a:p>
            <a:pPr/>
            <a:r>
              <a:t>“Strategy is designing a way to deal with a challenge”</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B2385"/>
        </a:solidFill>
      </p:bgPr>
    </p:bg>
    <p:spTree>
      <p:nvGrpSpPr>
        <p:cNvPr id="1" name=""/>
        <p:cNvGrpSpPr/>
        <p:nvPr/>
      </p:nvGrpSpPr>
      <p:grpSpPr>
        <a:xfrm>
          <a:off x="0" y="0"/>
          <a:ext cx="0" cy="0"/>
          <a:chOff x="0" y="0"/>
          <a:chExt cx="0" cy="0"/>
        </a:xfrm>
      </p:grpSpPr>
      <p:sp>
        <p:nvSpPr>
          <p:cNvPr id="1555" name="Freeform 2"/>
          <p:cNvSpPr/>
          <p:nvPr/>
        </p:nvSpPr>
        <p:spPr>
          <a:xfrm>
            <a:off x="0" y="2642166"/>
            <a:ext cx="12192001" cy="4215842"/>
          </a:xfrm>
          <a:prstGeom prst="rect">
            <a:avLst/>
          </a:prstGeom>
          <a:blipFill>
            <a:blip r:embed="rId2"/>
            <a:stretch>
              <a:fillRect/>
            </a:stretch>
          </a:blipFill>
          <a:ln w="12700">
            <a:miter lim="400000"/>
          </a:ln>
        </p:spPr>
        <p:txBody>
          <a:bodyPr lIns="45719" rIns="45719"/>
          <a:lstStyle/>
          <a:p>
            <a:pPr/>
          </a:p>
        </p:txBody>
      </p:sp>
      <p:sp>
        <p:nvSpPr>
          <p:cNvPr id="1556" name="TextBox 3"/>
          <p:cNvSpPr txBox="1"/>
          <p:nvPr/>
        </p:nvSpPr>
        <p:spPr>
          <a:xfrm>
            <a:off x="1153204" y="786230"/>
            <a:ext cx="6195399" cy="194664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7800"/>
              </a:lnSpc>
              <a:defRPr sz="5600">
                <a:solidFill>
                  <a:srgbClr val="FFFFFF"/>
                </a:solidFill>
                <a:latin typeface="Catamaran Ultra-Bold"/>
                <a:ea typeface="Catamaran Ultra-Bold"/>
                <a:cs typeface="Catamaran Ultra-Bold"/>
                <a:sym typeface="Catamaran Ultra-Bold"/>
              </a:defRPr>
            </a:lvl1pPr>
          </a:lstStyle>
          <a:p>
            <a:pPr/>
            <a:r>
              <a:t>What is a Strategy?</a:t>
            </a:r>
          </a:p>
        </p:txBody>
      </p:sp>
      <p:sp>
        <p:nvSpPr>
          <p:cNvPr id="1557" name="TextBox 4"/>
          <p:cNvSpPr txBox="1"/>
          <p:nvPr/>
        </p:nvSpPr>
        <p:spPr>
          <a:xfrm>
            <a:off x="1153204" y="3564427"/>
            <a:ext cx="9764556" cy="188022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defTabSz="609629">
              <a:lnSpc>
                <a:spcPts val="5000"/>
              </a:lnSpc>
              <a:defRPr sz="3500">
                <a:solidFill>
                  <a:srgbClr val="F7F4F4"/>
                </a:solidFill>
                <a:latin typeface="Catamaran Bold"/>
                <a:ea typeface="Catamaran Bold"/>
                <a:cs typeface="Catamaran Bold"/>
                <a:sym typeface="Catamaran Bold"/>
              </a:defRPr>
            </a:lvl1pPr>
          </a:lstStyle>
          <a:p>
            <a:pPr/>
            <a:r>
              <a:t>“A strategy is a coherent set of analyses, concepts, policies and actions that respond to a challenge”</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9" name="Freeform 2"/>
          <p:cNvSpPr/>
          <p:nvPr/>
        </p:nvSpPr>
        <p:spPr>
          <a:xfrm>
            <a:off x="358286" y="681526"/>
            <a:ext cx="339326" cy="6218810"/>
          </a:xfrm>
          <a:prstGeom prst="rect">
            <a:avLst/>
          </a:prstGeom>
          <a:blipFill>
            <a:blip r:embed="rId2"/>
            <a:stretch>
              <a:fillRect/>
            </a:stretch>
          </a:blipFill>
          <a:ln w="12700">
            <a:miter lim="400000"/>
          </a:ln>
        </p:spPr>
        <p:txBody>
          <a:bodyPr lIns="45719" rIns="45719"/>
          <a:lstStyle/>
          <a:p>
            <a:pPr/>
          </a:p>
        </p:txBody>
      </p:sp>
      <p:sp>
        <p:nvSpPr>
          <p:cNvPr id="1560" name="Freeform 3"/>
          <p:cNvSpPr/>
          <p:nvPr/>
        </p:nvSpPr>
        <p:spPr>
          <a:xfrm>
            <a:off x="7552652" y="0"/>
            <a:ext cx="4639348" cy="6858001"/>
          </a:xfrm>
          <a:prstGeom prst="rect">
            <a:avLst/>
          </a:prstGeom>
          <a:blipFill>
            <a:blip r:embed="rId3"/>
            <a:stretch>
              <a:fillRect/>
            </a:stretch>
          </a:blipFill>
          <a:ln w="12700">
            <a:miter lim="400000"/>
          </a:ln>
        </p:spPr>
        <p:txBody>
          <a:bodyPr lIns="45719" rIns="45719"/>
          <a:lstStyle/>
          <a:p>
            <a:pPr/>
          </a:p>
        </p:txBody>
      </p:sp>
      <p:sp>
        <p:nvSpPr>
          <p:cNvPr id="1561" name="TextBox 4"/>
          <p:cNvSpPr txBox="1"/>
          <p:nvPr/>
        </p:nvSpPr>
        <p:spPr>
          <a:xfrm>
            <a:off x="1049655" y="5195125"/>
            <a:ext cx="896309" cy="35597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900"/>
              </a:lnSpc>
              <a:defRPr sz="2100">
                <a:latin typeface="Catamaran Bold"/>
                <a:ea typeface="Catamaran Bold"/>
                <a:cs typeface="Catamaran Bold"/>
                <a:sym typeface="Catamaran Bold"/>
              </a:defRPr>
            </a:lvl1pPr>
          </a:lstStyle>
          <a:p>
            <a:pPr/>
            <a:r>
              <a:t>Actions</a:t>
            </a:r>
          </a:p>
        </p:txBody>
      </p:sp>
      <p:sp>
        <p:nvSpPr>
          <p:cNvPr id="1562" name="TextBox 5"/>
          <p:cNvSpPr txBox="1"/>
          <p:nvPr/>
        </p:nvSpPr>
        <p:spPr>
          <a:xfrm>
            <a:off x="1049655" y="2032933"/>
            <a:ext cx="1149846" cy="35597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900"/>
              </a:lnSpc>
              <a:defRPr sz="2100">
                <a:latin typeface="Catamaran Bold"/>
                <a:ea typeface="Catamaran Bold"/>
                <a:cs typeface="Catamaran Bold"/>
                <a:sym typeface="Catamaran Bold"/>
              </a:defRPr>
            </a:lvl1pPr>
          </a:lstStyle>
          <a:p>
            <a:pPr/>
            <a:r>
              <a:t>Approach</a:t>
            </a:r>
          </a:p>
        </p:txBody>
      </p:sp>
      <p:sp>
        <p:nvSpPr>
          <p:cNvPr id="1563" name="TextBox 6"/>
          <p:cNvSpPr txBox="1"/>
          <p:nvPr/>
        </p:nvSpPr>
        <p:spPr>
          <a:xfrm>
            <a:off x="1049655" y="578858"/>
            <a:ext cx="1143070" cy="72427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900"/>
              </a:lnSpc>
              <a:defRPr sz="2100">
                <a:latin typeface="Catamaran Bold"/>
                <a:ea typeface="Catamaran Bold"/>
                <a:cs typeface="Catamaran Bold"/>
                <a:sym typeface="Catamaran Bold"/>
              </a:defRPr>
            </a:lvl1pPr>
          </a:lstStyle>
          <a:p>
            <a:pPr/>
            <a:r>
              <a:t>Diagnosis</a:t>
            </a:r>
          </a:p>
        </p:txBody>
      </p:sp>
      <p:sp>
        <p:nvSpPr>
          <p:cNvPr id="1564" name="TextBox 7"/>
          <p:cNvSpPr txBox="1"/>
          <p:nvPr/>
        </p:nvSpPr>
        <p:spPr>
          <a:xfrm>
            <a:off x="1049654" y="3599624"/>
            <a:ext cx="2403604" cy="35597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900"/>
              </a:lnSpc>
              <a:defRPr sz="2100">
                <a:latin typeface="Catamaran Bold"/>
                <a:ea typeface="Catamaran Bold"/>
                <a:cs typeface="Catamaran Bold"/>
                <a:sym typeface="Catamaran Bold"/>
              </a:defRPr>
            </a:lvl1pPr>
          </a:lstStyle>
          <a:p>
            <a:pPr/>
            <a:r>
              <a:t>Approach + insights </a:t>
            </a:r>
          </a:p>
        </p:txBody>
      </p:sp>
      <p:sp>
        <p:nvSpPr>
          <p:cNvPr id="1565" name="TextBox 8"/>
          <p:cNvSpPr txBox="1"/>
          <p:nvPr/>
        </p:nvSpPr>
        <p:spPr>
          <a:xfrm>
            <a:off x="1049655" y="4059351"/>
            <a:ext cx="2529910" cy="59829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400"/>
              </a:lnSpc>
              <a:defRPr sz="1700">
                <a:solidFill>
                  <a:srgbClr val="545454"/>
                </a:solidFill>
                <a:latin typeface="Catamaran Medium"/>
                <a:ea typeface="Catamaran Medium"/>
                <a:cs typeface="Catamaran Medium"/>
                <a:sym typeface="Catamaran Medium"/>
              </a:defRPr>
            </a:lvl1pPr>
          </a:lstStyle>
          <a:p>
            <a:pPr/>
            <a:r>
              <a:t>provide guidance for action</a:t>
            </a:r>
          </a:p>
        </p:txBody>
      </p:sp>
      <p:sp>
        <p:nvSpPr>
          <p:cNvPr id="1566" name="TextBox 9"/>
          <p:cNvSpPr txBox="1"/>
          <p:nvPr/>
        </p:nvSpPr>
        <p:spPr>
          <a:xfrm>
            <a:off x="1049655" y="1038586"/>
            <a:ext cx="3986753" cy="59829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400"/>
              </a:lnSpc>
              <a:defRPr sz="1700">
                <a:solidFill>
                  <a:srgbClr val="545454"/>
                </a:solidFill>
                <a:latin typeface="Catamaran Medium"/>
                <a:ea typeface="Catamaran Medium"/>
                <a:cs typeface="Catamaran Medium"/>
                <a:sym typeface="Catamaran Medium"/>
              </a:defRPr>
            </a:lvl1pPr>
          </a:lstStyle>
          <a:p>
            <a:pPr/>
            <a:r>
              <a:t>define or frame the nature of the challenge</a:t>
            </a:r>
          </a:p>
        </p:txBody>
      </p:sp>
      <p:sp>
        <p:nvSpPr>
          <p:cNvPr id="1567" name="TextBox 10"/>
          <p:cNvSpPr txBox="1"/>
          <p:nvPr/>
        </p:nvSpPr>
        <p:spPr>
          <a:xfrm>
            <a:off x="1049655" y="5654852"/>
            <a:ext cx="4013518" cy="59829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400"/>
              </a:lnSpc>
              <a:defRPr sz="1700">
                <a:solidFill>
                  <a:srgbClr val="545454"/>
                </a:solidFill>
                <a:latin typeface="Catamaran Medium"/>
                <a:ea typeface="Catamaran Medium"/>
                <a:cs typeface="Catamaran Medium"/>
                <a:sym typeface="Catamaran Medium"/>
              </a:defRPr>
            </a:lvl1pPr>
          </a:lstStyle>
          <a:p>
            <a:pPr/>
            <a:r>
              <a:t>are the appropriate, coherent set of tactics. </a:t>
            </a:r>
          </a:p>
        </p:txBody>
      </p:sp>
      <p:sp>
        <p:nvSpPr>
          <p:cNvPr id="1568" name="TextBox 11"/>
          <p:cNvSpPr txBox="1"/>
          <p:nvPr/>
        </p:nvSpPr>
        <p:spPr>
          <a:xfrm>
            <a:off x="1049654" y="2507334"/>
            <a:ext cx="4714299" cy="59829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400"/>
              </a:lnSpc>
              <a:defRPr sz="1700">
                <a:solidFill>
                  <a:srgbClr val="545454"/>
                </a:solidFill>
                <a:latin typeface="Catamaran Medium"/>
                <a:ea typeface="Catamaran Medium"/>
                <a:cs typeface="Catamaran Medium"/>
                <a:sym typeface="Catamaran Medium"/>
              </a:defRPr>
            </a:lvl1pPr>
          </a:lstStyle>
          <a:p>
            <a:pPr/>
            <a:r>
              <a:t>creating an approach based on the insights learned</a:t>
            </a:r>
          </a:p>
        </p:txBody>
      </p:sp>
      <p:sp>
        <p:nvSpPr>
          <p:cNvPr id="1569" name="TextBox 12"/>
          <p:cNvSpPr txBox="1"/>
          <p:nvPr/>
        </p:nvSpPr>
        <p:spPr>
          <a:xfrm>
            <a:off x="8289525" y="742334"/>
            <a:ext cx="3361316" cy="150354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defTabSz="609629">
              <a:lnSpc>
                <a:spcPts val="5900"/>
              </a:lnSpc>
              <a:defRPr sz="5300">
                <a:solidFill>
                  <a:srgbClr val="FFFFFF"/>
                </a:solidFill>
                <a:latin typeface="Catamaran Ultra-Bold"/>
                <a:ea typeface="Catamaran Ultra-Bold"/>
                <a:cs typeface="Catamaran Ultra-Bold"/>
                <a:sym typeface="Catamaran Ultra-Bold"/>
              </a:defRPr>
            </a:lvl1pPr>
          </a:lstStyle>
          <a:p>
            <a:pPr/>
            <a:r>
              <a:t>What’s in a strategy?</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7F4F4"/>
        </a:solidFill>
      </p:bgPr>
    </p:bg>
    <p:spTree>
      <p:nvGrpSpPr>
        <p:cNvPr id="1" name=""/>
        <p:cNvGrpSpPr/>
        <p:nvPr/>
      </p:nvGrpSpPr>
      <p:grpSpPr>
        <a:xfrm>
          <a:off x="0" y="0"/>
          <a:ext cx="0" cy="0"/>
          <a:chOff x="0" y="0"/>
          <a:chExt cx="0" cy="0"/>
        </a:xfrm>
      </p:grpSpPr>
      <p:sp>
        <p:nvSpPr>
          <p:cNvPr id="1571" name="Freeform 2"/>
          <p:cNvSpPr/>
          <p:nvPr/>
        </p:nvSpPr>
        <p:spPr>
          <a:xfrm>
            <a:off x="1317422" y="1832979"/>
            <a:ext cx="4617110" cy="1574648"/>
          </a:xfrm>
          <a:prstGeom prst="rect">
            <a:avLst/>
          </a:prstGeom>
          <a:blipFill>
            <a:blip r:embed="rId2"/>
            <a:stretch>
              <a:fillRect/>
            </a:stretch>
          </a:blipFill>
          <a:ln w="12700">
            <a:miter lim="400000"/>
          </a:ln>
        </p:spPr>
        <p:txBody>
          <a:bodyPr lIns="45719" rIns="45719"/>
          <a:lstStyle/>
          <a:p>
            <a:pPr/>
          </a:p>
        </p:txBody>
      </p:sp>
      <p:sp>
        <p:nvSpPr>
          <p:cNvPr id="1572" name="Freeform 3"/>
          <p:cNvSpPr/>
          <p:nvPr/>
        </p:nvSpPr>
        <p:spPr>
          <a:xfrm>
            <a:off x="1317422" y="3758267"/>
            <a:ext cx="4617110" cy="1574648"/>
          </a:xfrm>
          <a:prstGeom prst="rect">
            <a:avLst/>
          </a:prstGeom>
          <a:blipFill>
            <a:blip r:embed="rId2"/>
            <a:stretch>
              <a:fillRect/>
            </a:stretch>
          </a:blipFill>
          <a:ln w="12700">
            <a:miter lim="400000"/>
          </a:ln>
        </p:spPr>
        <p:txBody>
          <a:bodyPr lIns="45719" rIns="45719"/>
          <a:lstStyle/>
          <a:p>
            <a:pPr/>
          </a:p>
        </p:txBody>
      </p:sp>
      <p:sp>
        <p:nvSpPr>
          <p:cNvPr id="1573" name="Freeform 4"/>
          <p:cNvSpPr/>
          <p:nvPr/>
        </p:nvSpPr>
        <p:spPr>
          <a:xfrm>
            <a:off x="6256890" y="1832979"/>
            <a:ext cx="4617111" cy="1574648"/>
          </a:xfrm>
          <a:prstGeom prst="rect">
            <a:avLst/>
          </a:prstGeom>
          <a:blipFill>
            <a:blip r:embed="rId2"/>
            <a:stretch>
              <a:fillRect/>
            </a:stretch>
          </a:blipFill>
          <a:ln w="12700">
            <a:miter lim="400000"/>
          </a:ln>
        </p:spPr>
        <p:txBody>
          <a:bodyPr lIns="45719" rIns="45719"/>
          <a:lstStyle/>
          <a:p>
            <a:pPr/>
          </a:p>
        </p:txBody>
      </p:sp>
      <p:sp>
        <p:nvSpPr>
          <p:cNvPr id="1574" name="Freeform 5"/>
          <p:cNvSpPr/>
          <p:nvPr/>
        </p:nvSpPr>
        <p:spPr>
          <a:xfrm>
            <a:off x="6256890" y="3758267"/>
            <a:ext cx="4617111" cy="1574648"/>
          </a:xfrm>
          <a:prstGeom prst="rect">
            <a:avLst/>
          </a:prstGeom>
          <a:blipFill>
            <a:blip r:embed="rId2"/>
            <a:stretch>
              <a:fillRect/>
            </a:stretch>
          </a:blipFill>
          <a:ln w="12700">
            <a:miter lim="400000"/>
          </a:ln>
        </p:spPr>
        <p:txBody>
          <a:bodyPr lIns="45719" rIns="45719"/>
          <a:lstStyle/>
          <a:p>
            <a:pPr/>
          </a:p>
        </p:txBody>
      </p:sp>
      <p:sp>
        <p:nvSpPr>
          <p:cNvPr id="1575" name="TextBox 6"/>
          <p:cNvSpPr txBox="1"/>
          <p:nvPr/>
        </p:nvSpPr>
        <p:spPr>
          <a:xfrm>
            <a:off x="1236980" y="545630"/>
            <a:ext cx="4550829" cy="75843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6200"/>
              </a:lnSpc>
              <a:defRPr sz="4400">
                <a:solidFill>
                  <a:srgbClr val="4B4B7E"/>
                </a:solidFill>
                <a:latin typeface="Catamaran Ultra-Bold"/>
                <a:ea typeface="Catamaran Ultra-Bold"/>
                <a:cs typeface="Catamaran Ultra-Bold"/>
                <a:sym typeface="Catamaran Ultra-Bold"/>
              </a:defRPr>
            </a:lvl1pPr>
          </a:lstStyle>
          <a:p>
            <a:pPr/>
            <a:r>
              <a:t>The Real Problem</a:t>
            </a:r>
          </a:p>
        </p:txBody>
      </p:sp>
      <p:sp>
        <p:nvSpPr>
          <p:cNvPr id="1576" name="TextBox 7"/>
          <p:cNvSpPr txBox="1"/>
          <p:nvPr/>
        </p:nvSpPr>
        <p:spPr>
          <a:xfrm>
            <a:off x="1580369" y="2200948"/>
            <a:ext cx="4091852" cy="63575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2500"/>
              </a:lnSpc>
              <a:defRPr sz="2200">
                <a:solidFill>
                  <a:srgbClr val="FFFFFF"/>
                </a:solidFill>
                <a:latin typeface="Catamaran Medium"/>
                <a:ea typeface="Catamaran Medium"/>
                <a:cs typeface="Catamaran Medium"/>
                <a:sym typeface="Catamaran Medium"/>
              </a:defRPr>
            </a:lvl1pPr>
          </a:lstStyle>
          <a:p>
            <a:pPr/>
            <a:r>
              <a:t>‘Strategies’ &amp; ‘tactics’ as terms are used interchangeably</a:t>
            </a:r>
          </a:p>
        </p:txBody>
      </p:sp>
      <p:sp>
        <p:nvSpPr>
          <p:cNvPr id="1577" name="TextBox 8"/>
          <p:cNvSpPr txBox="1"/>
          <p:nvPr/>
        </p:nvSpPr>
        <p:spPr>
          <a:xfrm>
            <a:off x="1762436" y="4262863"/>
            <a:ext cx="3727635" cy="77291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100"/>
              </a:lnSpc>
              <a:defRPr sz="2200">
                <a:solidFill>
                  <a:srgbClr val="FFFFFF"/>
                </a:solidFill>
                <a:latin typeface="Catamaran Medium"/>
                <a:ea typeface="Catamaran Medium"/>
                <a:cs typeface="Catamaran Medium"/>
                <a:sym typeface="Catamaran Medium"/>
              </a:defRPr>
            </a:lvl1pPr>
          </a:lstStyle>
          <a:p>
            <a:pPr/>
            <a:r>
              <a:t>The emphasis on tactical plans </a:t>
            </a:r>
          </a:p>
        </p:txBody>
      </p:sp>
      <p:sp>
        <p:nvSpPr>
          <p:cNvPr id="1578" name="TextBox 9"/>
          <p:cNvSpPr txBox="1"/>
          <p:nvPr/>
        </p:nvSpPr>
        <p:spPr>
          <a:xfrm>
            <a:off x="6731464" y="4096854"/>
            <a:ext cx="3668574" cy="68147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2700"/>
              </a:lnSpc>
              <a:defRPr sz="2200">
                <a:solidFill>
                  <a:srgbClr val="FFFFFF"/>
                </a:solidFill>
                <a:latin typeface="Catamaran Medium"/>
                <a:ea typeface="Catamaran Medium"/>
                <a:cs typeface="Catamaran Medium"/>
                <a:sym typeface="Catamaran Medium"/>
              </a:defRPr>
            </a:lvl1pPr>
          </a:lstStyle>
          <a:p>
            <a:pPr/>
            <a:r>
              <a:t>Resources are not aligned with strategy or objectives</a:t>
            </a:r>
          </a:p>
        </p:txBody>
      </p:sp>
      <p:sp>
        <p:nvSpPr>
          <p:cNvPr id="1579" name="TextBox 10"/>
          <p:cNvSpPr txBox="1"/>
          <p:nvPr/>
        </p:nvSpPr>
        <p:spPr>
          <a:xfrm>
            <a:off x="6686416" y="2337574"/>
            <a:ext cx="3758592" cy="77291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100"/>
              </a:lnSpc>
              <a:defRPr sz="2200">
                <a:solidFill>
                  <a:srgbClr val="FFFFFF"/>
                </a:solidFill>
                <a:latin typeface="Catamaran Medium"/>
                <a:ea typeface="Catamaran Medium"/>
                <a:cs typeface="Catamaran Medium"/>
                <a:sym typeface="Catamaran Medium"/>
              </a:defRPr>
            </a:lvl1pPr>
          </a:lstStyle>
          <a:p>
            <a:pPr/>
            <a:r>
              <a:t>The fragmentation of channels </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1" name="Freeform 2"/>
          <p:cNvSpPr/>
          <p:nvPr/>
        </p:nvSpPr>
        <p:spPr>
          <a:xfrm>
            <a:off x="2070531" y="841629"/>
            <a:ext cx="3498851" cy="5175251"/>
          </a:xfrm>
          <a:prstGeom prst="rect">
            <a:avLst/>
          </a:prstGeom>
          <a:blipFill>
            <a:blip r:embed="rId2"/>
            <a:stretch>
              <a:fillRect/>
            </a:stretch>
          </a:blipFill>
          <a:ln w="12700">
            <a:miter lim="400000"/>
          </a:ln>
        </p:spPr>
        <p:txBody>
          <a:bodyPr lIns="45719" rIns="45719"/>
          <a:lstStyle/>
          <a:p>
            <a:pPr/>
          </a:p>
        </p:txBody>
      </p:sp>
      <p:sp>
        <p:nvSpPr>
          <p:cNvPr id="1582" name="TextBox 3"/>
          <p:cNvSpPr txBox="1"/>
          <p:nvPr/>
        </p:nvSpPr>
        <p:spPr>
          <a:xfrm>
            <a:off x="6187940" y="2576926"/>
            <a:ext cx="3535917" cy="67271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5500"/>
              </a:lnSpc>
              <a:defRPr sz="3900">
                <a:latin typeface="Catamaran Ultra-Bold"/>
                <a:ea typeface="Catamaran Ultra-Bold"/>
                <a:cs typeface="Catamaran Ultra-Bold"/>
                <a:sym typeface="Catamaran Ultra-Bold"/>
              </a:defRPr>
            </a:lvl1pPr>
          </a:lstStyle>
          <a:p>
            <a:pPr/>
            <a:r>
              <a:t>Time is a healer</a:t>
            </a:r>
          </a:p>
        </p:txBody>
      </p:sp>
      <p:sp>
        <p:nvSpPr>
          <p:cNvPr id="1583" name="TextBox 4"/>
          <p:cNvSpPr txBox="1"/>
          <p:nvPr/>
        </p:nvSpPr>
        <p:spPr>
          <a:xfrm>
            <a:off x="6187940" y="3457669"/>
            <a:ext cx="2988597" cy="366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000"/>
              </a:lnSpc>
              <a:defRPr sz="2100">
                <a:latin typeface="Catamaran Medium"/>
                <a:ea typeface="Catamaran Medium"/>
                <a:cs typeface="Catamaran Medium"/>
                <a:sym typeface="Catamaran Medium"/>
              </a:defRPr>
            </a:lvl1pPr>
          </a:lstStyle>
          <a:p>
            <a:pPr/>
            <a:r>
              <a:t>A view from the front line</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5" name="Freeform 2"/>
          <p:cNvSpPr/>
          <p:nvPr/>
        </p:nvSpPr>
        <p:spPr>
          <a:xfrm>
            <a:off x="2070531" y="841623"/>
            <a:ext cx="3498851" cy="5175251"/>
          </a:xfrm>
          <a:prstGeom prst="rect">
            <a:avLst/>
          </a:prstGeom>
          <a:blipFill>
            <a:blip r:embed="rId2"/>
            <a:stretch>
              <a:fillRect/>
            </a:stretch>
          </a:blipFill>
          <a:ln w="12700">
            <a:miter lim="400000"/>
          </a:ln>
        </p:spPr>
        <p:txBody>
          <a:bodyPr lIns="45719" rIns="45719"/>
          <a:lstStyle/>
          <a:p>
            <a:pPr/>
          </a:p>
        </p:txBody>
      </p:sp>
      <p:sp>
        <p:nvSpPr>
          <p:cNvPr id="1586" name="TextBox 3"/>
          <p:cNvSpPr txBox="1"/>
          <p:nvPr/>
        </p:nvSpPr>
        <p:spPr>
          <a:xfrm>
            <a:off x="6187942" y="2507634"/>
            <a:ext cx="5778748" cy="9597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700"/>
              </a:lnSpc>
              <a:defRPr sz="3900">
                <a:latin typeface="Catamaran Ultra-Bold"/>
                <a:ea typeface="Catamaran Ultra-Bold"/>
                <a:cs typeface="Catamaran Ultra-Bold"/>
                <a:sym typeface="Catamaran Ultra-Bold"/>
              </a:defRPr>
            </a:lvl1pPr>
          </a:lstStyle>
          <a:p>
            <a:pPr/>
            <a:r>
              <a:t>But, ecommerce is not an outlaw</a:t>
            </a:r>
          </a:p>
        </p:txBody>
      </p:sp>
      <p:sp>
        <p:nvSpPr>
          <p:cNvPr id="1587" name="TextBox 4"/>
          <p:cNvSpPr txBox="1"/>
          <p:nvPr/>
        </p:nvSpPr>
        <p:spPr>
          <a:xfrm>
            <a:off x="6187942" y="3698399"/>
            <a:ext cx="2647652" cy="74713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000"/>
              </a:lnSpc>
              <a:defRPr sz="2100">
                <a:latin typeface="Catamaran Medium"/>
                <a:ea typeface="Catamaran Medium"/>
                <a:cs typeface="Catamaran Medium"/>
                <a:sym typeface="Catamaran Medium"/>
              </a:defRPr>
            </a:lvl1pPr>
          </a:lstStyle>
          <a:p>
            <a:pPr/>
            <a:r>
              <a:t>Let's see where it goes</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9" name="Freeform 2"/>
          <p:cNvSpPr/>
          <p:nvPr/>
        </p:nvSpPr>
        <p:spPr>
          <a:xfrm>
            <a:off x="1" y="0"/>
            <a:ext cx="431355" cy="6858001"/>
          </a:xfrm>
          <a:prstGeom prst="rect">
            <a:avLst/>
          </a:prstGeom>
          <a:blipFill>
            <a:blip r:embed="rId2"/>
            <a:stretch>
              <a:fillRect/>
            </a:stretch>
          </a:blipFill>
          <a:ln w="12700">
            <a:miter lim="400000"/>
          </a:ln>
        </p:spPr>
        <p:txBody>
          <a:bodyPr lIns="45719" rIns="45719"/>
          <a:lstStyle/>
          <a:p>
            <a:pPr/>
          </a:p>
        </p:txBody>
      </p:sp>
      <p:sp>
        <p:nvSpPr>
          <p:cNvPr id="1590" name="TextBox 3"/>
          <p:cNvSpPr txBox="1"/>
          <p:nvPr/>
        </p:nvSpPr>
        <p:spPr>
          <a:xfrm>
            <a:off x="668940" y="3636834"/>
            <a:ext cx="8780668" cy="144474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lnSpc>
                <a:spcPts val="3800"/>
              </a:lnSpc>
              <a:defRPr sz="3200">
                <a:latin typeface="Catamaran Bold"/>
                <a:ea typeface="Catamaran Bold"/>
                <a:cs typeface="Catamaran Bold"/>
                <a:sym typeface="Catamaran Bold"/>
              </a:defRPr>
            </a:pPr>
            <a:r>
              <a:t>#2</a:t>
            </a:r>
          </a:p>
          <a:p>
            <a:pPr defTabSz="609629">
              <a:lnSpc>
                <a:spcPts val="3800"/>
              </a:lnSpc>
              <a:defRPr sz="3200">
                <a:latin typeface="Catamaran Bold"/>
                <a:ea typeface="Catamaran Bold"/>
                <a:cs typeface="Catamaran Bold"/>
                <a:sym typeface="Catamaran Bold"/>
              </a:defRPr>
            </a:pPr>
            <a:r>
              <a:t>What are the business models? There is not only 1</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597" name="Group 9"/>
          <p:cNvGrpSpPr/>
          <p:nvPr/>
        </p:nvGrpSpPr>
        <p:grpSpPr>
          <a:xfrm>
            <a:off x="148038" y="1550383"/>
            <a:ext cx="11647714" cy="3514980"/>
            <a:chOff x="0" y="0"/>
            <a:chExt cx="11647714" cy="3514978"/>
          </a:xfrm>
        </p:grpSpPr>
        <p:sp>
          <p:nvSpPr>
            <p:cNvPr id="1592" name="Freeform 2"/>
            <p:cNvSpPr/>
            <p:nvPr/>
          </p:nvSpPr>
          <p:spPr>
            <a:xfrm>
              <a:off x="383185" y="-1"/>
              <a:ext cx="10833463" cy="3514980"/>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t">
              <a:noAutofit/>
            </a:bodyPr>
            <a:lstStyle/>
            <a:p>
              <a:pPr/>
            </a:p>
          </p:txBody>
        </p:sp>
        <p:sp>
          <p:nvSpPr>
            <p:cNvPr id="1593" name="Rectangle: Rounded Corners 2"/>
            <p:cNvSpPr/>
            <p:nvPr/>
          </p:nvSpPr>
          <p:spPr>
            <a:xfrm>
              <a:off x="-1" y="1493260"/>
              <a:ext cx="2177145" cy="1667694"/>
            </a:xfrm>
            <a:prstGeom prst="roundRect">
              <a:avLst>
                <a:gd name="adj" fmla="val 16667"/>
              </a:avLst>
            </a:prstGeom>
            <a:solidFill>
              <a:srgbClr val="006666"/>
            </a:solidFill>
            <a:ln w="25400" cap="flat">
              <a:solidFill>
                <a:srgbClr val="00666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594" name="TextBox 3"/>
            <p:cNvSpPr txBox="1"/>
            <p:nvPr/>
          </p:nvSpPr>
          <p:spPr>
            <a:xfrm>
              <a:off x="128673" y="1661841"/>
              <a:ext cx="1891939" cy="13035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a:lnSpc>
                  <a:spcPts val="2400"/>
                </a:lnSpc>
                <a:defRPr b="1" sz="2000">
                  <a:solidFill>
                    <a:srgbClr val="FFFFFF"/>
                  </a:solidFill>
                  <a:latin typeface="Arial"/>
                  <a:ea typeface="Arial"/>
                  <a:cs typeface="Arial"/>
                  <a:sym typeface="Arial"/>
                </a:defRPr>
              </a:pPr>
              <a:r>
                <a:t>COM / DTC</a:t>
              </a:r>
            </a:p>
            <a:p>
              <a:pPr algn="ctr">
                <a:lnSpc>
                  <a:spcPts val="2400"/>
                </a:lnSpc>
                <a:defRPr b="1" sz="2000">
                  <a:solidFill>
                    <a:srgbClr val="FFFFFF"/>
                  </a:solidFill>
                  <a:latin typeface="Arial"/>
                  <a:ea typeface="Arial"/>
                  <a:cs typeface="Arial"/>
                  <a:sym typeface="Arial"/>
                </a:defRPr>
              </a:pPr>
              <a:r>
                <a:t>Apple.com</a:t>
              </a:r>
            </a:p>
            <a:p>
              <a:pPr algn="ctr">
                <a:lnSpc>
                  <a:spcPts val="2400"/>
                </a:lnSpc>
                <a:defRPr b="1" sz="2000">
                  <a:solidFill>
                    <a:srgbClr val="FFFFFF"/>
                  </a:solidFill>
                  <a:latin typeface="Arial"/>
                  <a:ea typeface="Arial"/>
                  <a:cs typeface="Arial"/>
                  <a:sym typeface="Arial"/>
                </a:defRPr>
              </a:pPr>
              <a:r>
                <a:t>Ballymaloe.ie</a:t>
              </a:r>
            </a:p>
            <a:p>
              <a:pPr algn="ctr">
                <a:lnSpc>
                  <a:spcPts val="2400"/>
                </a:lnSpc>
                <a:defRPr b="1" sz="2000">
                  <a:solidFill>
                    <a:srgbClr val="FFFFFF"/>
                  </a:solidFill>
                  <a:latin typeface="Arial"/>
                  <a:ea typeface="Arial"/>
                  <a:cs typeface="Arial"/>
                  <a:sym typeface="Arial"/>
                </a:defRPr>
              </a:pPr>
              <a:r>
                <a:t>Wyldsson.com</a:t>
              </a:r>
            </a:p>
          </p:txBody>
        </p:sp>
        <p:sp>
          <p:nvSpPr>
            <p:cNvPr id="1595" name="Rectangle: Rounded Corners 5"/>
            <p:cNvSpPr/>
            <p:nvPr/>
          </p:nvSpPr>
          <p:spPr>
            <a:xfrm>
              <a:off x="9470569" y="1484549"/>
              <a:ext cx="2177146" cy="1658988"/>
            </a:xfrm>
            <a:prstGeom prst="roundRect">
              <a:avLst>
                <a:gd name="adj" fmla="val 16667"/>
              </a:avLst>
            </a:prstGeom>
            <a:solidFill>
              <a:srgbClr val="0066CC"/>
            </a:solidFill>
            <a:ln w="25400" cap="flat">
              <a:solidFill>
                <a:srgbClr val="0066CC"/>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596" name="TextBox 6"/>
            <p:cNvSpPr txBox="1"/>
            <p:nvPr/>
          </p:nvSpPr>
          <p:spPr>
            <a:xfrm>
              <a:off x="9724911" y="1502290"/>
              <a:ext cx="1657038" cy="16083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a:lnSpc>
                  <a:spcPts val="2400"/>
                </a:lnSpc>
                <a:defRPr b="1" sz="2000">
                  <a:solidFill>
                    <a:srgbClr val="FFFFFF"/>
                  </a:solidFill>
                  <a:latin typeface="Arial"/>
                  <a:ea typeface="Arial"/>
                  <a:cs typeface="Arial"/>
                  <a:sym typeface="Arial"/>
                </a:defRPr>
              </a:pPr>
              <a:r>
                <a:t>Social</a:t>
              </a:r>
            </a:p>
            <a:p>
              <a:pPr algn="ctr">
                <a:lnSpc>
                  <a:spcPts val="2400"/>
                </a:lnSpc>
                <a:defRPr b="1" sz="2000">
                  <a:solidFill>
                    <a:srgbClr val="FFFFFF"/>
                  </a:solidFill>
                  <a:latin typeface="Arial"/>
                  <a:ea typeface="Arial"/>
                  <a:cs typeface="Arial"/>
                  <a:sym typeface="Arial"/>
                </a:defRPr>
              </a:pPr>
              <a:r>
                <a:t>Commerce V</a:t>
              </a:r>
            </a:p>
            <a:p>
              <a:pPr algn="ctr">
                <a:lnSpc>
                  <a:spcPts val="2400"/>
                </a:lnSpc>
                <a:defRPr b="1" sz="2000">
                  <a:solidFill>
                    <a:srgbClr val="FFFFFF"/>
                  </a:solidFill>
                  <a:latin typeface="Arial"/>
                  <a:ea typeface="Arial"/>
                  <a:cs typeface="Arial"/>
                  <a:sym typeface="Arial"/>
                </a:defRPr>
              </a:pPr>
              <a:r>
                <a:t>Facebook</a:t>
              </a:r>
            </a:p>
            <a:p>
              <a:pPr algn="ctr">
                <a:lnSpc>
                  <a:spcPts val="2400"/>
                </a:lnSpc>
                <a:defRPr b="1" sz="2000">
                  <a:solidFill>
                    <a:srgbClr val="FFFFFF"/>
                  </a:solidFill>
                  <a:latin typeface="Arial"/>
                  <a:ea typeface="Arial"/>
                  <a:cs typeface="Arial"/>
                  <a:sym typeface="Arial"/>
                </a:defRPr>
              </a:pPr>
              <a:r>
                <a:t>Instagram</a:t>
              </a:r>
            </a:p>
            <a:p>
              <a:pPr algn="ctr">
                <a:lnSpc>
                  <a:spcPts val="2400"/>
                </a:lnSpc>
                <a:defRPr b="1" sz="2000">
                  <a:solidFill>
                    <a:srgbClr val="FFFFFF"/>
                  </a:solidFill>
                  <a:latin typeface="Arial"/>
                  <a:ea typeface="Arial"/>
                  <a:cs typeface="Arial"/>
                  <a:sym typeface="Arial"/>
                </a:defRPr>
              </a:pPr>
              <a:r>
                <a:t>YouTube</a:t>
              </a:r>
            </a:p>
          </p:txBody>
        </p:sp>
      </p:gr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9" name="Freeform 2"/>
          <p:cNvSpPr/>
          <p:nvPr/>
        </p:nvSpPr>
        <p:spPr>
          <a:xfrm>
            <a:off x="-1" y="0"/>
            <a:ext cx="2336294" cy="1803401"/>
          </a:xfrm>
          <a:prstGeom prst="rect">
            <a:avLst/>
          </a:prstGeom>
          <a:blipFill>
            <a:blip r:embed="rId2"/>
            <a:stretch>
              <a:fillRect/>
            </a:stretch>
          </a:blipFill>
          <a:ln w="12700">
            <a:miter lim="400000"/>
          </a:ln>
        </p:spPr>
        <p:txBody>
          <a:bodyPr lIns="45719" rIns="45719"/>
          <a:lstStyle/>
          <a:p>
            <a:pPr/>
          </a:p>
        </p:txBody>
      </p:sp>
      <p:sp>
        <p:nvSpPr>
          <p:cNvPr id="1600" name="Freeform 3"/>
          <p:cNvSpPr/>
          <p:nvPr/>
        </p:nvSpPr>
        <p:spPr>
          <a:xfrm>
            <a:off x="0" y="8465"/>
            <a:ext cx="12192001" cy="25401"/>
          </a:xfrm>
          <a:prstGeom prst="rect">
            <a:avLst/>
          </a:prstGeom>
          <a:blipFill>
            <a:blip r:embed="rId3"/>
            <a:stretch>
              <a:fillRect/>
            </a:stretch>
          </a:blipFill>
          <a:ln w="12700">
            <a:miter lim="400000"/>
          </a:ln>
        </p:spPr>
        <p:txBody>
          <a:bodyPr lIns="45719" rIns="45719"/>
          <a:lstStyle/>
          <a:p>
            <a:pPr/>
          </a:p>
        </p:txBody>
      </p:sp>
      <p:sp>
        <p:nvSpPr>
          <p:cNvPr id="1601" name="Freeform 4"/>
          <p:cNvSpPr/>
          <p:nvPr/>
        </p:nvSpPr>
        <p:spPr>
          <a:xfrm>
            <a:off x="2480571" y="1375676"/>
            <a:ext cx="7829551" cy="457201"/>
          </a:xfrm>
          <a:prstGeom prst="rect">
            <a:avLst/>
          </a:prstGeom>
          <a:blipFill>
            <a:blip r:embed="rId4"/>
            <a:stretch>
              <a:fillRect/>
            </a:stretch>
          </a:blipFill>
          <a:ln w="12700">
            <a:miter lim="400000"/>
          </a:ln>
        </p:spPr>
        <p:txBody>
          <a:bodyPr lIns="45719" rIns="45719"/>
          <a:lstStyle/>
          <a:p>
            <a:pPr/>
          </a:p>
        </p:txBody>
      </p:sp>
      <p:sp>
        <p:nvSpPr>
          <p:cNvPr id="1602" name="Freeform 5"/>
          <p:cNvSpPr/>
          <p:nvPr/>
        </p:nvSpPr>
        <p:spPr>
          <a:xfrm>
            <a:off x="1335685" y="2142986"/>
            <a:ext cx="9909747" cy="4550379"/>
          </a:xfrm>
          <a:prstGeom prst="rect">
            <a:avLst/>
          </a:prstGeom>
          <a:blipFill>
            <a:blip r:embed="rId5"/>
            <a:stretch>
              <a:fillRect/>
            </a:stretch>
          </a:blipFill>
          <a:ln w="12700">
            <a:miter lim="400000"/>
          </a:ln>
        </p:spPr>
        <p:txBody>
          <a:bodyPr lIns="45719" rIns="45719"/>
          <a:lstStyle/>
          <a:p>
            <a:pPr/>
          </a:p>
        </p:txBody>
      </p:sp>
      <p:sp>
        <p:nvSpPr>
          <p:cNvPr id="1603" name="TextBox 6"/>
          <p:cNvSpPr txBox="1"/>
          <p:nvPr/>
        </p:nvSpPr>
        <p:spPr>
          <a:xfrm>
            <a:off x="437388" y="6221540"/>
            <a:ext cx="40845"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800"/>
              </a:lnSpc>
              <a:defRPr sz="600">
                <a:solidFill>
                  <a:srgbClr val="4B4B7E"/>
                </a:solidFill>
                <a:latin typeface="Catamaran Medium"/>
                <a:ea typeface="Catamaran Medium"/>
                <a:cs typeface="Catamaran Medium"/>
                <a:sym typeface="Catamaran Medium"/>
              </a:defRPr>
            </a:lvl1pPr>
          </a:lstStyle>
          <a:p>
            <a:pPr/>
            <a:r>
              <a:t>4</a:t>
            </a:r>
          </a:p>
        </p:txBody>
      </p:sp>
      <p:sp>
        <p:nvSpPr>
          <p:cNvPr id="1604" name="TextBox 7"/>
          <p:cNvSpPr txBox="1"/>
          <p:nvPr/>
        </p:nvSpPr>
        <p:spPr>
          <a:xfrm>
            <a:off x="587348" y="1227449"/>
            <a:ext cx="960489" cy="37502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500"/>
              </a:lnSpc>
              <a:defRPr sz="1100">
                <a:solidFill>
                  <a:srgbClr val="EB2385"/>
                </a:solidFill>
                <a:latin typeface="Catamaran Medium"/>
                <a:ea typeface="Catamaran Medium"/>
                <a:cs typeface="Catamaran Medium"/>
                <a:sym typeface="Catamaran Medium"/>
              </a:defRPr>
            </a:lvl1pPr>
          </a:lstStyle>
          <a:p>
            <a:pPr/>
            <a:r>
              <a:t>Report overview</a:t>
            </a:r>
          </a:p>
        </p:txBody>
      </p:sp>
      <p:sp>
        <p:nvSpPr>
          <p:cNvPr id="1605" name="TextBox 10"/>
          <p:cNvSpPr txBox="1"/>
          <p:nvPr/>
        </p:nvSpPr>
        <p:spPr>
          <a:xfrm>
            <a:off x="1573651" y="5131206"/>
            <a:ext cx="363430" cy="45592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200"/>
              </a:lnSpc>
              <a:defRPr sz="1000">
                <a:solidFill>
                  <a:srgbClr val="4B4B7E"/>
                </a:solidFill>
                <a:latin typeface="Catamaran Medium"/>
                <a:ea typeface="Catamaran Medium"/>
                <a:cs typeface="Catamaran Medium"/>
                <a:sym typeface="Catamaran Medium"/>
              </a:defRPr>
            </a:lvl1pPr>
          </a:lstStyle>
          <a:p>
            <a:pPr/>
            <a:r>
              <a:t>eBay sellers</a:t>
            </a:r>
          </a:p>
        </p:txBody>
      </p:sp>
      <p:sp>
        <p:nvSpPr>
          <p:cNvPr id="1606" name="TextBox 11"/>
          <p:cNvSpPr txBox="1"/>
          <p:nvPr/>
        </p:nvSpPr>
        <p:spPr>
          <a:xfrm>
            <a:off x="1443265" y="3780314"/>
            <a:ext cx="715240" cy="30352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1200"/>
              </a:lnSpc>
              <a:defRPr sz="1000">
                <a:solidFill>
                  <a:srgbClr val="4B4B7E"/>
                </a:solidFill>
                <a:latin typeface="Catamaran Medium"/>
                <a:ea typeface="Catamaran Medium"/>
                <a:cs typeface="Catamaran Medium"/>
                <a:sym typeface="Catamaran Medium"/>
              </a:defRPr>
            </a:lvl1pPr>
          </a:lstStyle>
          <a:p>
            <a:pPr/>
            <a:r>
              <a:t>eBay marketplace</a:t>
            </a:r>
          </a:p>
        </p:txBody>
      </p:sp>
      <p:sp>
        <p:nvSpPr>
          <p:cNvPr id="1607" name="TextBox 12"/>
          <p:cNvSpPr txBox="1"/>
          <p:nvPr/>
        </p:nvSpPr>
        <p:spPr>
          <a:xfrm>
            <a:off x="303059" y="574236"/>
            <a:ext cx="2183926" cy="37921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100"/>
              </a:lnSpc>
              <a:defRPr sz="2200">
                <a:solidFill>
                  <a:srgbClr val="EB2385"/>
                </a:solidFill>
                <a:latin typeface="Catamaran Bold"/>
                <a:ea typeface="Catamaran Bold"/>
                <a:cs typeface="Catamaran Bold"/>
                <a:sym typeface="Catamaran Bold"/>
              </a:defRPr>
            </a:lvl1pPr>
          </a:lstStyle>
          <a:p>
            <a:pPr/>
            <a:r>
              <a:t>Understand eBay</a:t>
            </a:r>
          </a:p>
        </p:txBody>
      </p:sp>
      <p:sp>
        <p:nvSpPr>
          <p:cNvPr id="1608" name="TextBox 14"/>
          <p:cNvSpPr txBox="1"/>
          <p:nvPr/>
        </p:nvSpPr>
        <p:spPr>
          <a:xfrm>
            <a:off x="3188293" y="5602065"/>
            <a:ext cx="6708032" cy="18160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500"/>
              </a:lnSpc>
              <a:defRPr sz="1000">
                <a:solidFill>
                  <a:srgbClr val="4B4B7E"/>
                </a:solidFill>
                <a:latin typeface="Catamaran Medium"/>
                <a:ea typeface="Catamaran Medium"/>
                <a:cs typeface="Catamaran Medium"/>
                <a:sym typeface="Catamaran Medium"/>
              </a:defRPr>
            </a:lvl1pPr>
          </a:lstStyle>
          <a:p>
            <a:pPr/>
            <a:r>
              <a:t>Of all eBay domains, seller profiles on ebay.com generate the highest GMV on average, namely US$3 million in 2021.</a:t>
            </a:r>
          </a:p>
        </p:txBody>
      </p:sp>
      <p:sp>
        <p:nvSpPr>
          <p:cNvPr id="1609" name="TextBox 15"/>
          <p:cNvSpPr txBox="1"/>
          <p:nvPr/>
        </p:nvSpPr>
        <p:spPr>
          <a:xfrm>
            <a:off x="2625211" y="4181549"/>
            <a:ext cx="7834199" cy="1816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500"/>
              </a:lnSpc>
              <a:defRPr sz="1000">
                <a:solidFill>
                  <a:srgbClr val="4B4B7E"/>
                </a:solidFill>
                <a:latin typeface="Catamaran Medium"/>
                <a:ea typeface="Catamaran Medium"/>
                <a:cs typeface="Catamaran Medium"/>
                <a:sym typeface="Catamaran Medium"/>
              </a:defRPr>
            </a:lvl1pPr>
          </a:lstStyle>
          <a:p>
            <a:pPr/>
            <a:r>
              <a:t>COVID-19 has led to an increase in the number of small business sellers on eBay, which rose by 34% from April 1 to September 30,2020.</a:t>
            </a:r>
          </a:p>
        </p:txBody>
      </p:sp>
      <p:sp>
        <p:nvSpPr>
          <p:cNvPr id="1610" name="TextBox 16"/>
          <p:cNvSpPr txBox="1"/>
          <p:nvPr/>
        </p:nvSpPr>
        <p:spPr>
          <a:xfrm>
            <a:off x="4433837" y="5780075"/>
            <a:ext cx="706629" cy="60985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defTabSz="609629">
              <a:lnSpc>
                <a:spcPts val="1600"/>
              </a:lnSpc>
              <a:defRPr sz="1400">
                <a:solidFill>
                  <a:srgbClr val="333465"/>
                </a:solidFill>
                <a:latin typeface="Catamaran Medium"/>
                <a:ea typeface="Catamaran Medium"/>
                <a:cs typeface="Catamaran Medium"/>
                <a:sym typeface="Catamaran Medium"/>
              </a:defRPr>
            </a:pPr>
            <a:r>
              <a:t>1</a:t>
            </a:r>
          </a:p>
          <a:p>
            <a:pPr defTabSz="609629">
              <a:lnSpc>
                <a:spcPts val="1600"/>
              </a:lnSpc>
              <a:defRPr sz="1400">
                <a:solidFill>
                  <a:srgbClr val="333465"/>
                </a:solidFill>
                <a:latin typeface="Catamaran Medium"/>
                <a:ea typeface="Catamaran Medium"/>
                <a:cs typeface="Catamaran Medium"/>
                <a:sym typeface="Catamaran Medium"/>
              </a:defRPr>
            </a:pPr>
            <a:r>
              <a:t>In season</a:t>
            </a:r>
          </a:p>
        </p:txBody>
      </p:sp>
      <p:sp>
        <p:nvSpPr>
          <p:cNvPr id="1611" name="TextBox 17"/>
          <p:cNvSpPr txBox="1"/>
          <p:nvPr/>
        </p:nvSpPr>
        <p:spPr>
          <a:xfrm>
            <a:off x="5639379" y="3877154"/>
            <a:ext cx="191612" cy="4752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900"/>
              </a:lnSpc>
              <a:defRPr sz="1400">
                <a:solidFill>
                  <a:srgbClr val="4B4B7E"/>
                </a:solidFill>
                <a:latin typeface="Catamaran Medium"/>
                <a:ea typeface="Catamaran Medium"/>
                <a:cs typeface="Catamaran Medium"/>
                <a:sym typeface="Catamaran Medium"/>
              </a:defRPr>
            </a:lvl1pPr>
          </a:lstStyle>
          <a:p>
            <a:pPr/>
            <a:r>
              <a:t>CS</a:t>
            </a:r>
          </a:p>
        </p:txBody>
      </p:sp>
      <p:sp>
        <p:nvSpPr>
          <p:cNvPr id="1612" name="TextBox 18"/>
          <p:cNvSpPr txBox="1"/>
          <p:nvPr/>
        </p:nvSpPr>
        <p:spPr>
          <a:xfrm>
            <a:off x="5513952" y="3368407"/>
            <a:ext cx="386411" cy="4752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900"/>
              </a:lnSpc>
              <a:defRPr sz="1400">
                <a:solidFill>
                  <a:srgbClr val="4B4B7E"/>
                </a:solidFill>
                <a:latin typeface="Catamaran Medium"/>
                <a:ea typeface="Catamaran Medium"/>
                <a:cs typeface="Catamaran Medium"/>
                <a:sym typeface="Catamaran Medium"/>
              </a:defRPr>
            </a:lvl1pPr>
          </a:lstStyle>
          <a:p>
            <a:pPr/>
            <a:r>
              <a:t>Sales</a:t>
            </a:r>
          </a:p>
        </p:txBody>
      </p:sp>
      <p:sp>
        <p:nvSpPr>
          <p:cNvPr id="1613" name="TextBox 19"/>
          <p:cNvSpPr txBox="1"/>
          <p:nvPr/>
        </p:nvSpPr>
        <p:spPr>
          <a:xfrm>
            <a:off x="5944494" y="5791187"/>
            <a:ext cx="798069" cy="60985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1600"/>
              </a:lnSpc>
              <a:defRPr sz="1400">
                <a:solidFill>
                  <a:srgbClr val="333465"/>
                </a:solidFill>
                <a:latin typeface="Catamaran Medium"/>
                <a:ea typeface="Catamaran Medium"/>
                <a:cs typeface="Catamaran Medium"/>
                <a:sym typeface="Catamaran Medium"/>
              </a:defRPr>
            </a:lvl1pPr>
          </a:lstStyle>
          <a:p>
            <a:pPr/>
            <a:r>
              <a:t>2 Promotion</a:t>
            </a:r>
          </a:p>
        </p:txBody>
      </p:sp>
      <p:sp>
        <p:nvSpPr>
          <p:cNvPr id="1614" name="TextBox 20"/>
          <p:cNvSpPr txBox="1"/>
          <p:nvPr/>
        </p:nvSpPr>
        <p:spPr>
          <a:xfrm>
            <a:off x="7663263" y="5795950"/>
            <a:ext cx="665881" cy="60985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1600"/>
              </a:lnSpc>
              <a:defRPr sz="1400">
                <a:solidFill>
                  <a:srgbClr val="333465"/>
                </a:solidFill>
                <a:latin typeface="Catamaran Medium"/>
                <a:ea typeface="Catamaran Medium"/>
                <a:cs typeface="Catamaran Medium"/>
                <a:sym typeface="Catamaran Medium"/>
              </a:defRPr>
            </a:lvl1pPr>
          </a:lstStyle>
          <a:p>
            <a:pPr/>
            <a:r>
              <a:t>3 Terminal</a:t>
            </a:r>
          </a:p>
        </p:txBody>
      </p:sp>
      <p:sp>
        <p:nvSpPr>
          <p:cNvPr id="1615" name="TextBox 21"/>
          <p:cNvSpPr txBox="1"/>
          <p:nvPr/>
        </p:nvSpPr>
        <p:spPr>
          <a:xfrm>
            <a:off x="9753021" y="5781661"/>
            <a:ext cx="394774" cy="60985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609629">
              <a:lnSpc>
                <a:spcPts val="1600"/>
              </a:lnSpc>
              <a:defRPr sz="1400">
                <a:solidFill>
                  <a:srgbClr val="4B4B7E"/>
                </a:solidFill>
                <a:latin typeface="Catamaran Medium"/>
                <a:ea typeface="Catamaran Medium"/>
                <a:cs typeface="Catamaran Medium"/>
                <a:sym typeface="Catamaran Medium"/>
              </a:defRPr>
            </a:lvl1pPr>
          </a:lstStyle>
          <a:p>
            <a:pPr/>
            <a:r>
              <a:t>4 Dead</a:t>
            </a:r>
          </a:p>
        </p:txBody>
      </p:sp>
      <p:sp>
        <p:nvSpPr>
          <p:cNvPr id="1616" name="TextBox 22"/>
          <p:cNvSpPr txBox="1"/>
          <p:nvPr/>
        </p:nvSpPr>
        <p:spPr>
          <a:xfrm>
            <a:off x="2571998" y="1314106"/>
            <a:ext cx="5070019" cy="32981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700"/>
              </a:lnSpc>
              <a:defRPr sz="1900">
                <a:solidFill>
                  <a:srgbClr val="EB2385"/>
                </a:solidFill>
                <a:latin typeface="Catamaran Bold"/>
                <a:ea typeface="Catamaran Bold"/>
                <a:cs typeface="Catamaran Bold"/>
                <a:sym typeface="Catamaran Bold"/>
              </a:defRPr>
            </a:lvl1pPr>
          </a:lstStyle>
          <a:p>
            <a:pPr/>
            <a:r>
              <a:t>Opportunities across the full product lifecycle</a:t>
            </a:r>
          </a:p>
        </p:txBody>
      </p:sp>
      <p:sp>
        <p:nvSpPr>
          <p:cNvPr id="1617" name="TextBox 23"/>
          <p:cNvSpPr txBox="1"/>
          <p:nvPr/>
        </p:nvSpPr>
        <p:spPr>
          <a:xfrm>
            <a:off x="4034199" y="1929765"/>
            <a:ext cx="1362908" cy="3065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Drive Volume</a:t>
            </a:r>
          </a:p>
        </p:txBody>
      </p:sp>
      <p:sp>
        <p:nvSpPr>
          <p:cNvPr id="1618" name="TextBox 24"/>
          <p:cNvSpPr txBox="1"/>
          <p:nvPr/>
        </p:nvSpPr>
        <p:spPr>
          <a:xfrm>
            <a:off x="5614415" y="6215426"/>
            <a:ext cx="1362914" cy="3065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EB2385"/>
                </a:solidFill>
                <a:latin typeface="Catamaran Bold"/>
                <a:ea typeface="Catamaran Bold"/>
                <a:cs typeface="Catamaran Bold"/>
                <a:sym typeface="Catamaran Bold"/>
              </a:defRPr>
            </a:lvl1pPr>
          </a:lstStyle>
          <a:p>
            <a:pPr/>
            <a:r>
              <a:t>Drive Volume</a:t>
            </a:r>
          </a:p>
        </p:txBody>
      </p:sp>
      <p:sp>
        <p:nvSpPr>
          <p:cNvPr id="1619" name="TextBox 25"/>
          <p:cNvSpPr txBox="1"/>
          <p:nvPr/>
        </p:nvSpPr>
        <p:spPr>
          <a:xfrm>
            <a:off x="8789112" y="1929765"/>
            <a:ext cx="975208" cy="6240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4B4B7E"/>
                </a:solidFill>
                <a:latin typeface="Catamaran Bold"/>
                <a:ea typeface="Catamaran Bold"/>
                <a:cs typeface="Catamaran Bold"/>
                <a:sym typeface="Catamaran Bold"/>
              </a:defRPr>
            </a:lvl1pPr>
          </a:lstStyle>
          <a:p>
            <a:pPr/>
            <a:r>
              <a:t>Clearance</a:t>
            </a:r>
          </a:p>
        </p:txBody>
      </p:sp>
      <p:sp>
        <p:nvSpPr>
          <p:cNvPr id="1620" name="TextBox 26"/>
          <p:cNvSpPr txBox="1"/>
          <p:nvPr/>
        </p:nvSpPr>
        <p:spPr>
          <a:xfrm>
            <a:off x="9436373" y="6215426"/>
            <a:ext cx="975208" cy="6240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500"/>
              </a:lnSpc>
              <a:defRPr>
                <a:solidFill>
                  <a:srgbClr val="EB2385"/>
                </a:solidFill>
                <a:latin typeface="Catamaran Bold"/>
                <a:ea typeface="Catamaran Bold"/>
                <a:cs typeface="Catamaran Bold"/>
                <a:sym typeface="Catamaran Bold"/>
              </a:defRPr>
            </a:lvl1pPr>
          </a:lstStyle>
          <a:p>
            <a:pPr/>
            <a:r>
              <a:t>Clearance</a:t>
            </a:r>
          </a:p>
        </p:txBody>
      </p:sp>
      <p:sp>
        <p:nvSpPr>
          <p:cNvPr id="1621" name="TextBox 27"/>
          <p:cNvSpPr txBox="1"/>
          <p:nvPr/>
        </p:nvSpPr>
        <p:spPr>
          <a:xfrm rot="16200000">
            <a:off x="503122" y="3843414"/>
            <a:ext cx="656426"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100"/>
              </a:lnSpc>
              <a:defRPr sz="1500">
                <a:solidFill>
                  <a:srgbClr val="4B4B7E"/>
                </a:solidFill>
                <a:latin typeface="Catamaran Medium"/>
                <a:ea typeface="Catamaran Medium"/>
                <a:cs typeface="Catamaran Medium"/>
                <a:sym typeface="Catamaran Medium"/>
              </a:defRPr>
            </a:lvl1pPr>
          </a:lstStyle>
          <a:p>
            <a:pPr/>
            <a:r>
              <a:t>Volume</a:t>
            </a:r>
          </a:p>
        </p:txBody>
      </p:sp>
      <p:sp>
        <p:nvSpPr>
          <p:cNvPr id="1622" name="TextBox 28"/>
          <p:cNvSpPr txBox="1"/>
          <p:nvPr/>
        </p:nvSpPr>
        <p:spPr>
          <a:xfrm>
            <a:off x="5220094" y="2254180"/>
            <a:ext cx="733807" cy="5328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400"/>
              </a:lnSpc>
              <a:defRPr sz="1200">
                <a:solidFill>
                  <a:srgbClr val="4B4B7E"/>
                </a:solidFill>
                <a:latin typeface="Catamaran Medium"/>
                <a:ea typeface="Catamaran Medium"/>
                <a:cs typeface="Catamaran Medium"/>
                <a:sym typeface="Catamaran Medium"/>
              </a:defRPr>
            </a:lvl1pPr>
          </a:lstStyle>
          <a:p>
            <a:pPr/>
            <a:r>
              <a:t>Recovery Proposition</a:t>
            </a:r>
          </a:p>
        </p:txBody>
      </p:sp>
      <p:sp>
        <p:nvSpPr>
          <p:cNvPr id="1623" name="TextBox 29"/>
          <p:cNvSpPr txBox="1"/>
          <p:nvPr/>
        </p:nvSpPr>
        <p:spPr>
          <a:xfrm>
            <a:off x="7686065" y="2254180"/>
            <a:ext cx="595123" cy="5328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1400"/>
              </a:lnSpc>
              <a:defRPr sz="1200">
                <a:solidFill>
                  <a:srgbClr val="4B4B7E"/>
                </a:solidFill>
                <a:latin typeface="Catamaran Medium"/>
                <a:ea typeface="Catamaran Medium"/>
                <a:cs typeface="Catamaran Medium"/>
                <a:sym typeface="Catamaran Medium"/>
              </a:defRPr>
            </a:lvl1pPr>
          </a:lstStyle>
          <a:p>
            <a:pPr/>
            <a:r>
              <a:t>Traffic Recovery</a:t>
            </a:r>
          </a:p>
        </p:txBody>
      </p:sp>
      <p:sp>
        <p:nvSpPr>
          <p:cNvPr id="1624" name="TextBox 30"/>
          <p:cNvSpPr txBox="1"/>
          <p:nvPr/>
        </p:nvSpPr>
        <p:spPr>
          <a:xfrm>
            <a:off x="9213201" y="3748018"/>
            <a:ext cx="595123" cy="3550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defTabSz="609629">
              <a:lnSpc>
                <a:spcPts val="1400"/>
              </a:lnSpc>
              <a:defRPr sz="1200">
                <a:solidFill>
                  <a:srgbClr val="4B4B7E"/>
                </a:solidFill>
                <a:latin typeface="Catamaran Medium"/>
                <a:ea typeface="Catamaran Medium"/>
                <a:cs typeface="Catamaran Medium"/>
                <a:sym typeface="Catamaran Medium"/>
              </a:defRPr>
            </a:lvl1pPr>
          </a:lstStyle>
          <a:p>
            <a:pPr/>
            <a:r>
              <a:t>Recovery Rate</a:t>
            </a:r>
          </a:p>
        </p:txBody>
      </p:sp>
      <p:sp>
        <p:nvSpPr>
          <p:cNvPr id="1625" name="TextBox 31"/>
          <p:cNvSpPr txBox="1"/>
          <p:nvPr/>
        </p:nvSpPr>
        <p:spPr>
          <a:xfrm>
            <a:off x="1641163" y="2253393"/>
            <a:ext cx="858552" cy="5238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100"/>
              </a:lnSpc>
              <a:defRPr sz="1500">
                <a:solidFill>
                  <a:srgbClr val="4B4B7E"/>
                </a:solidFill>
                <a:latin typeface="Catamaran Medium"/>
                <a:ea typeface="Catamaran Medium"/>
                <a:cs typeface="Catamaran Medium"/>
                <a:sym typeface="Catamaran Medium"/>
              </a:defRPr>
            </a:lvl1pPr>
          </a:lstStyle>
          <a:p>
            <a:pPr/>
            <a:r>
              <a:t>Price High</a:t>
            </a:r>
          </a:p>
        </p:txBody>
      </p:sp>
      <p:sp>
        <p:nvSpPr>
          <p:cNvPr id="1626" name="TextBox 32"/>
          <p:cNvSpPr txBox="1"/>
          <p:nvPr/>
        </p:nvSpPr>
        <p:spPr>
          <a:xfrm>
            <a:off x="10085165" y="2253393"/>
            <a:ext cx="814706" cy="5238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2100"/>
              </a:lnSpc>
              <a:defRPr sz="1500">
                <a:solidFill>
                  <a:srgbClr val="4B4B7E"/>
                </a:solidFill>
                <a:latin typeface="Catamaran Medium"/>
                <a:ea typeface="Catamaran Medium"/>
                <a:cs typeface="Catamaran Medium"/>
                <a:sym typeface="Catamaran Medium"/>
              </a:defRPr>
            </a:lvl1pPr>
          </a:lstStyle>
          <a:p>
            <a:pPr/>
            <a:r>
              <a:t>Price Low</a:t>
            </a:r>
          </a:p>
        </p:txBody>
      </p:sp>
      <p:sp>
        <p:nvSpPr>
          <p:cNvPr id="1627" name="TextBox 33"/>
          <p:cNvSpPr txBox="1"/>
          <p:nvPr/>
        </p:nvSpPr>
        <p:spPr>
          <a:xfrm>
            <a:off x="2903157" y="2702654"/>
            <a:ext cx="667558" cy="65951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defTabSz="609629">
              <a:lnSpc>
                <a:spcPts val="1300"/>
              </a:lnSpc>
              <a:defRPr sz="1100">
                <a:solidFill>
                  <a:srgbClr val="4B4B7E"/>
                </a:solidFill>
                <a:latin typeface="Catamaran Medium"/>
                <a:ea typeface="Catamaran Medium"/>
                <a:cs typeface="Catamaran Medium"/>
                <a:sym typeface="Catamaran Medium"/>
              </a:defRPr>
            </a:lvl1pPr>
          </a:lstStyle>
          <a:p>
            <a:pPr/>
            <a:r>
              <a:t>Awareness Acquisition Volume</a:t>
            </a:r>
          </a:p>
        </p:txBody>
      </p:sp>
      <p:sp>
        <p:nvSpPr>
          <p:cNvPr id="1628" name="TextBox 34"/>
          <p:cNvSpPr txBox="1"/>
          <p:nvPr/>
        </p:nvSpPr>
        <p:spPr>
          <a:xfrm>
            <a:off x="2305887" y="5866989"/>
            <a:ext cx="719513" cy="6389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609629">
              <a:lnSpc>
                <a:spcPts val="2000"/>
              </a:lnSpc>
              <a:defRPr sz="1000">
                <a:solidFill>
                  <a:srgbClr val="4B4B7E"/>
                </a:solidFill>
                <a:latin typeface="Catamaran Medium"/>
                <a:ea typeface="Catamaran Medium"/>
                <a:cs typeface="Catamaran Medium"/>
                <a:sym typeface="Catamaran Medium"/>
              </a:defRPr>
            </a:pPr>
          </a:p>
          <a:p>
            <a:pPr defTabSz="609629">
              <a:lnSpc>
                <a:spcPts val="3300"/>
              </a:lnSpc>
              <a:defRPr sz="1700">
                <a:solidFill>
                  <a:srgbClr val="EB2385"/>
                </a:solidFill>
                <a:latin typeface="Catamaran Bold"/>
                <a:ea typeface="Catamaran Bold"/>
                <a:cs typeface="Catamaran Bold"/>
                <a:sym typeface="Catamaran Bold"/>
              </a:defRPr>
            </a:pPr>
            <a:r>
              <a:t>Launch</a:t>
            </a:r>
          </a:p>
        </p:txBody>
      </p:sp>
      <p:sp>
        <p:nvSpPr>
          <p:cNvPr id="1629" name="TextBox 35"/>
          <p:cNvSpPr txBox="1"/>
          <p:nvPr/>
        </p:nvSpPr>
        <p:spPr>
          <a:xfrm>
            <a:off x="326503" y="-7399"/>
            <a:ext cx="5726254" cy="51434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4200"/>
              </a:lnSpc>
              <a:defRPr sz="3000">
                <a:solidFill>
                  <a:srgbClr val="EB2385"/>
                </a:solidFill>
                <a:latin typeface="Catamaran Ultra-Bold"/>
                <a:ea typeface="Catamaran Ultra-Bold"/>
                <a:cs typeface="Catamaran Ultra-Bold"/>
                <a:sym typeface="Catamaran Ultra-Bold"/>
              </a:defRPr>
            </a:lvl1pPr>
          </a:lstStyle>
          <a:p>
            <a:pPr/>
            <a:r>
              <a:t>Marketplaces and why they work</a:t>
            </a:r>
          </a:p>
        </p:txBody>
      </p:sp>
      <p:sp>
        <p:nvSpPr>
          <p:cNvPr id="1630" name="TextBox 35"/>
          <p:cNvSpPr txBox="1"/>
          <p:nvPr/>
        </p:nvSpPr>
        <p:spPr>
          <a:xfrm>
            <a:off x="10374085" y="339633"/>
            <a:ext cx="1510009"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FF0000"/>
                </a:solidFill>
              </a:defRPr>
            </a:lvl1pPr>
          </a:lstStyle>
          <a:p>
            <a:pPr/>
            <a:r>
              <a:t>*** CHECK ***</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2" name="Freeform 2"/>
          <p:cNvSpPr/>
          <p:nvPr/>
        </p:nvSpPr>
        <p:spPr>
          <a:xfrm>
            <a:off x="2070531" y="841629"/>
            <a:ext cx="3498851" cy="5175251"/>
          </a:xfrm>
          <a:prstGeom prst="rect">
            <a:avLst/>
          </a:prstGeom>
          <a:blipFill>
            <a:blip r:embed="rId2"/>
            <a:stretch>
              <a:fillRect/>
            </a:stretch>
          </a:blipFill>
          <a:ln w="12700">
            <a:miter lim="400000"/>
          </a:ln>
        </p:spPr>
        <p:txBody>
          <a:bodyPr lIns="45719" rIns="45719"/>
          <a:lstStyle/>
          <a:p>
            <a:pPr/>
          </a:p>
        </p:txBody>
      </p:sp>
      <p:sp>
        <p:nvSpPr>
          <p:cNvPr id="1633" name="TextBox 3"/>
          <p:cNvSpPr txBox="1"/>
          <p:nvPr/>
        </p:nvSpPr>
        <p:spPr>
          <a:xfrm>
            <a:off x="6187942" y="2266899"/>
            <a:ext cx="4679678" cy="14296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700"/>
              </a:lnSpc>
              <a:defRPr sz="3900">
                <a:latin typeface="Catamaran Ultra-Bold"/>
                <a:ea typeface="Catamaran Ultra-Bold"/>
                <a:cs typeface="Catamaran Ultra-Bold"/>
                <a:sym typeface="Catamaran Ultra-Bold"/>
              </a:defRPr>
            </a:lvl1pPr>
          </a:lstStyle>
          <a:p>
            <a:pPr/>
            <a:r>
              <a:t>Decisions, Decisions, Decisions - It is confusing</a:t>
            </a:r>
          </a:p>
        </p:txBody>
      </p:sp>
      <p:sp>
        <p:nvSpPr>
          <p:cNvPr id="1634" name="TextBox 4"/>
          <p:cNvSpPr txBox="1"/>
          <p:nvPr/>
        </p:nvSpPr>
        <p:spPr>
          <a:xfrm>
            <a:off x="6187940" y="3939133"/>
            <a:ext cx="2988597" cy="366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3000"/>
              </a:lnSpc>
              <a:defRPr sz="2100">
                <a:latin typeface="Catamaran Medium"/>
                <a:ea typeface="Catamaran Medium"/>
                <a:cs typeface="Catamaran Medium"/>
                <a:sym typeface="Catamaran Medium"/>
              </a:defRPr>
            </a:lvl1pPr>
          </a:lstStyle>
          <a:p>
            <a:pPr/>
            <a:r>
              <a:t>A view from the front line</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6" name="Freeform 2"/>
          <p:cNvSpPr/>
          <p:nvPr/>
        </p:nvSpPr>
        <p:spPr>
          <a:xfrm>
            <a:off x="0" y="-1"/>
            <a:ext cx="12190763" cy="1383153"/>
          </a:xfrm>
          <a:prstGeom prst="rect">
            <a:avLst/>
          </a:prstGeom>
          <a:blipFill>
            <a:blip r:embed="rId2"/>
            <a:stretch>
              <a:fillRect/>
            </a:stretch>
          </a:blipFill>
          <a:ln w="12700">
            <a:miter lim="400000"/>
          </a:ln>
        </p:spPr>
        <p:txBody>
          <a:bodyPr lIns="45719" rIns="45719"/>
          <a:lstStyle/>
          <a:p>
            <a:pPr/>
          </a:p>
        </p:txBody>
      </p:sp>
      <p:sp>
        <p:nvSpPr>
          <p:cNvPr id="1637" name="Freeform 3"/>
          <p:cNvSpPr/>
          <p:nvPr/>
        </p:nvSpPr>
        <p:spPr>
          <a:xfrm>
            <a:off x="381661" y="1370482"/>
            <a:ext cx="5880101" cy="5086351"/>
          </a:xfrm>
          <a:prstGeom prst="rect">
            <a:avLst/>
          </a:prstGeom>
          <a:blipFill>
            <a:blip r:embed="rId3"/>
            <a:stretch>
              <a:fillRect/>
            </a:stretch>
          </a:blipFill>
          <a:ln w="12700">
            <a:miter lim="400000"/>
          </a:ln>
        </p:spPr>
        <p:txBody>
          <a:bodyPr lIns="45719" rIns="45719"/>
          <a:lstStyle/>
          <a:p>
            <a:pPr/>
          </a:p>
        </p:txBody>
      </p:sp>
      <p:sp>
        <p:nvSpPr>
          <p:cNvPr id="1638" name="Freeform 4"/>
          <p:cNvSpPr/>
          <p:nvPr/>
        </p:nvSpPr>
        <p:spPr>
          <a:xfrm>
            <a:off x="6818359" y="1416091"/>
            <a:ext cx="4343401" cy="4489451"/>
          </a:xfrm>
          <a:prstGeom prst="rect">
            <a:avLst/>
          </a:prstGeom>
          <a:blipFill>
            <a:blip r:embed="rId4"/>
            <a:stretch>
              <a:fillRect/>
            </a:stretch>
          </a:blipFill>
          <a:ln w="12700">
            <a:miter lim="400000"/>
          </a:ln>
        </p:spPr>
        <p:txBody>
          <a:bodyPr lIns="45719" rIns="45719"/>
          <a:lstStyle/>
          <a:p>
            <a:pPr/>
          </a:p>
        </p:txBody>
      </p:sp>
      <p:sp>
        <p:nvSpPr>
          <p:cNvPr id="1639" name="Freeform 5"/>
          <p:cNvSpPr/>
          <p:nvPr/>
        </p:nvSpPr>
        <p:spPr>
          <a:xfrm>
            <a:off x="1" y="0"/>
            <a:ext cx="431355" cy="6858001"/>
          </a:xfrm>
          <a:prstGeom prst="rect">
            <a:avLst/>
          </a:prstGeom>
          <a:blipFill>
            <a:blip r:embed="rId5"/>
            <a:stretch>
              <a:fillRect/>
            </a:stretch>
          </a:blipFill>
          <a:ln w="12700">
            <a:miter lim="400000"/>
          </a:ln>
        </p:spPr>
        <p:txBody>
          <a:bodyPr lIns="45719" rIns="45719"/>
          <a:lstStyle/>
          <a:p>
            <a:pPr/>
          </a:p>
        </p:txBody>
      </p:sp>
      <p:sp>
        <p:nvSpPr>
          <p:cNvPr id="1640" name="TextBox 6"/>
          <p:cNvSpPr txBox="1"/>
          <p:nvPr/>
        </p:nvSpPr>
        <p:spPr>
          <a:xfrm>
            <a:off x="553942" y="292532"/>
            <a:ext cx="9724733" cy="109930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4400"/>
              </a:lnSpc>
              <a:defRPr sz="3200">
                <a:solidFill>
                  <a:srgbClr val="F7F4F4"/>
                </a:solidFill>
                <a:latin typeface="Catamaran Bold"/>
                <a:ea typeface="Catamaran Bold"/>
                <a:cs typeface="Catamaran Bold"/>
                <a:sym typeface="Catamaran Bold"/>
              </a:defRPr>
            </a:lvl1pPr>
          </a:lstStyle>
          <a:p>
            <a:pPr/>
            <a:r>
              <a:t>The next Frontier for eCommerce – integrated in Social</a:t>
            </a:r>
          </a:p>
        </p:txBody>
      </p:sp>
      <p:sp>
        <p:nvSpPr>
          <p:cNvPr id="1641" name="TextBox 7"/>
          <p:cNvSpPr txBox="1"/>
          <p:nvPr/>
        </p:nvSpPr>
        <p:spPr>
          <a:xfrm>
            <a:off x="1260424" y="6407620"/>
            <a:ext cx="611055" cy="20040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800"/>
              </a:lnSpc>
              <a:defRPr sz="600">
                <a:solidFill>
                  <a:srgbClr val="4B4B7E"/>
                </a:solidFill>
                <a:latin typeface="Catamaran Medium"/>
                <a:ea typeface="Catamaran Medium"/>
                <a:cs typeface="Catamaran Medium"/>
                <a:sym typeface="Catamaran Medium"/>
              </a:defRPr>
            </a:lvl1pPr>
          </a:lstStyle>
          <a:p>
            <a:pPr/>
            <a:r>
              <a:t>www.vinnyandco.ie</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3" name="Freeform 2"/>
          <p:cNvSpPr/>
          <p:nvPr/>
        </p:nvSpPr>
        <p:spPr>
          <a:xfrm>
            <a:off x="2486705" y="1204780"/>
            <a:ext cx="7594601" cy="5162551"/>
          </a:xfrm>
          <a:prstGeom prst="rect">
            <a:avLst/>
          </a:prstGeom>
          <a:blipFill>
            <a:blip r:embed="rId2"/>
            <a:stretch>
              <a:fillRect/>
            </a:stretch>
          </a:blipFill>
          <a:ln w="12700">
            <a:miter lim="400000"/>
          </a:ln>
        </p:spPr>
        <p:txBody>
          <a:bodyPr lIns="45719" rIns="45719"/>
          <a:lstStyle/>
          <a:p>
            <a:pPr/>
          </a:p>
        </p:txBody>
      </p:sp>
      <p:sp>
        <p:nvSpPr>
          <p:cNvPr id="1644" name="TextBox 3"/>
          <p:cNvSpPr txBox="1"/>
          <p:nvPr/>
        </p:nvSpPr>
        <p:spPr>
          <a:xfrm>
            <a:off x="4078630" y="178816"/>
            <a:ext cx="3667254" cy="13969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09629">
              <a:lnSpc>
                <a:spcPts val="5600"/>
              </a:lnSpc>
              <a:defRPr sz="4000">
                <a:solidFill>
                  <a:srgbClr val="4B4B7E"/>
                </a:solidFill>
                <a:latin typeface="Catamaran Ultra-Bold"/>
                <a:ea typeface="Catamaran Ultra-Bold"/>
                <a:cs typeface="Catamaran Ultra-Bold"/>
                <a:sym typeface="Catamaran Ultra-Bold"/>
              </a:defRPr>
            </a:lvl1pPr>
          </a:lstStyle>
          <a:p>
            <a:pPr/>
            <a:r>
              <a:t>The 9 Ps and Me</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6" name="1 - Vinny O'Brien - AIS Retail Video" descr="1 - Vinny O'Brien - AIS Retail Video"/>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67916" fill="hold"/>
                                        <p:tgtEl>
                                          <p:spTgt spid="164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64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646"/>
                </p:tgtEl>
              </p:cMediaNode>
            </p:video>
            <p:seq concurrent="1" prevAc="none" nextAc="seek">
              <p:cTn id="12" evtFilter="cancelBubble" nodeType="interactiveSeq" restart="whenNotActive" fill="hold">
                <p:stCondLst>
                  <p:cond delay="0" evt="onClick">
                    <p:tgtEl>
                      <p:spTgt spid="164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646"/>
                                        </p:tgtEl>
                                      </p:cBhvr>
                                    </p:cmd>
                                  </p:childTnLst>
                                </p:cTn>
                              </p:par>
                            </p:childTnLst>
                          </p:cTn>
                        </p:par>
                      </p:childTnLst>
                    </p:cTn>
                  </p:par>
                </p:childTnLst>
              </p:cTn>
              <p:nextCondLst>
                <p:cond delay="0" evt="onClick">
                  <p:tgtEl>
                    <p:spTgt spid="1646"/>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651" name="Group 9"/>
          <p:cNvGrpSpPr/>
          <p:nvPr/>
        </p:nvGrpSpPr>
        <p:grpSpPr>
          <a:xfrm>
            <a:off x="4019329" y="3298180"/>
            <a:ext cx="3805301" cy="1485901"/>
            <a:chOff x="0" y="0"/>
            <a:chExt cx="3805299" cy="1485900"/>
          </a:xfrm>
        </p:grpSpPr>
        <p:sp>
          <p:nvSpPr>
            <p:cNvPr id="1648"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49"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50"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652"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4"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55" name="Picture 2" descr="Picture 2"/>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656" name="Strapline-Animate" descr="Strapline-Animate"/>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2360029" y="4300882"/>
            <a:ext cx="2159726" cy="223926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7893" fill="hold"/>
                                        <p:tgtEl>
                                          <p:spTgt spid="165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65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656"/>
                </p:tgtEl>
              </p:cMediaNode>
            </p:video>
            <p:seq concurrent="1" prevAc="none" nextAc="seek">
              <p:cTn id="12" evtFilter="cancelBubble" nodeType="interactiveSeq" restart="whenNotActive" fill="hold">
                <p:stCondLst>
                  <p:cond delay="0" evt="onClick">
                    <p:tgtEl>
                      <p:spTgt spid="165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656"/>
                                        </p:tgtEl>
                                      </p:cBhvr>
                                    </p:cmd>
                                  </p:childTnLst>
                                </p:cTn>
                              </p:par>
                            </p:childTnLst>
                          </p:cTn>
                        </p:par>
                      </p:childTnLst>
                    </p:cTn>
                  </p:par>
                </p:childTnLst>
              </p:cTn>
              <p:nextCondLst>
                <p:cond delay="0" evt="onClick">
                  <p:tgtEl>
                    <p:spTgt spid="1656"/>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8"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59" name="TextBox 13"/>
          <p:cNvSpPr txBox="1"/>
          <p:nvPr/>
        </p:nvSpPr>
        <p:spPr>
          <a:xfrm>
            <a:off x="3214726" y="2988348"/>
            <a:ext cx="5837652"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6000">
                <a:latin typeface="Gobold Bold"/>
                <a:ea typeface="Gobold Bold"/>
                <a:cs typeface="Gobold Bold"/>
                <a:sym typeface="Gobold Bold"/>
              </a:defRPr>
            </a:lvl1pPr>
          </a:lstStyle>
          <a:p>
            <a:pPr/>
            <a:r>
              <a:t>CLIENTS</a:t>
            </a:r>
          </a:p>
        </p:txBody>
      </p:sp>
      <p:pic>
        <p:nvPicPr>
          <p:cNvPr id="1660" name="Picture 15" descr="Picture 15"/>
          <p:cNvPicPr>
            <a:picLocks noChangeAspect="1"/>
          </p:cNvPicPr>
          <p:nvPr/>
        </p:nvPicPr>
        <p:blipFill>
          <a:blip r:embed="rId2">
            <a:extLst/>
          </a:blip>
          <a:stretch>
            <a:fillRect/>
          </a:stretch>
        </p:blipFill>
        <p:spPr>
          <a:xfrm>
            <a:off x="974918" y="524388"/>
            <a:ext cx="1397472" cy="778479"/>
          </a:xfrm>
          <a:prstGeom prst="rect">
            <a:avLst/>
          </a:prstGeom>
          <a:ln w="12700">
            <a:miter lim="400000"/>
          </a:ln>
        </p:spPr>
      </p:pic>
      <p:pic>
        <p:nvPicPr>
          <p:cNvPr id="1661" name="Picture 16" descr="Picture 16"/>
          <p:cNvPicPr>
            <a:picLocks noChangeAspect="1"/>
          </p:cNvPicPr>
          <p:nvPr/>
        </p:nvPicPr>
        <p:blipFill>
          <a:blip r:embed="rId3">
            <a:extLst/>
          </a:blip>
          <a:stretch>
            <a:fillRect/>
          </a:stretch>
        </p:blipFill>
        <p:spPr>
          <a:xfrm>
            <a:off x="3965580" y="419516"/>
            <a:ext cx="929107" cy="920247"/>
          </a:xfrm>
          <a:prstGeom prst="rect">
            <a:avLst/>
          </a:prstGeom>
          <a:ln w="12700">
            <a:miter lim="400000"/>
          </a:ln>
        </p:spPr>
      </p:pic>
      <p:pic>
        <p:nvPicPr>
          <p:cNvPr id="1662" name="Picture 17" descr="Picture 17"/>
          <p:cNvPicPr>
            <a:picLocks noChangeAspect="1"/>
          </p:cNvPicPr>
          <p:nvPr/>
        </p:nvPicPr>
        <p:blipFill>
          <a:blip r:embed="rId4">
            <a:extLst/>
          </a:blip>
          <a:stretch>
            <a:fillRect/>
          </a:stretch>
        </p:blipFill>
        <p:spPr>
          <a:xfrm>
            <a:off x="6798425" y="520807"/>
            <a:ext cx="920246" cy="920246"/>
          </a:xfrm>
          <a:prstGeom prst="rect">
            <a:avLst/>
          </a:prstGeom>
          <a:ln w="12700">
            <a:miter lim="400000"/>
          </a:ln>
        </p:spPr>
      </p:pic>
      <p:pic>
        <p:nvPicPr>
          <p:cNvPr id="1663" name="Picture 19" descr="Picture 19"/>
          <p:cNvPicPr>
            <a:picLocks noChangeAspect="1"/>
          </p:cNvPicPr>
          <p:nvPr/>
        </p:nvPicPr>
        <p:blipFill>
          <a:blip r:embed="rId5">
            <a:extLst/>
          </a:blip>
          <a:stretch>
            <a:fillRect/>
          </a:stretch>
        </p:blipFill>
        <p:spPr>
          <a:xfrm>
            <a:off x="1252703" y="2485756"/>
            <a:ext cx="1273682" cy="406340"/>
          </a:xfrm>
          <a:prstGeom prst="rect">
            <a:avLst/>
          </a:prstGeom>
          <a:ln w="12700">
            <a:miter lim="400000"/>
          </a:ln>
        </p:spPr>
      </p:pic>
      <p:pic>
        <p:nvPicPr>
          <p:cNvPr id="1664" name="Picture 20" descr="Picture 20"/>
          <p:cNvPicPr>
            <a:picLocks noChangeAspect="1"/>
          </p:cNvPicPr>
          <p:nvPr/>
        </p:nvPicPr>
        <p:blipFill>
          <a:blip r:embed="rId6">
            <a:extLst/>
          </a:blip>
          <a:stretch>
            <a:fillRect/>
          </a:stretch>
        </p:blipFill>
        <p:spPr>
          <a:xfrm>
            <a:off x="9470087" y="2434892"/>
            <a:ext cx="1517859" cy="406340"/>
          </a:xfrm>
          <a:prstGeom prst="rect">
            <a:avLst/>
          </a:prstGeom>
          <a:ln w="12700">
            <a:miter lim="400000"/>
          </a:ln>
        </p:spPr>
      </p:pic>
      <p:pic>
        <p:nvPicPr>
          <p:cNvPr id="1665" name="Picture 23" descr="Picture 23"/>
          <p:cNvPicPr>
            <a:picLocks noChangeAspect="1"/>
          </p:cNvPicPr>
          <p:nvPr/>
        </p:nvPicPr>
        <p:blipFill>
          <a:blip r:embed="rId5">
            <a:extLst/>
          </a:blip>
          <a:stretch>
            <a:fillRect/>
          </a:stretch>
        </p:blipFill>
        <p:spPr>
          <a:xfrm>
            <a:off x="1252703" y="5489280"/>
            <a:ext cx="1273682" cy="406340"/>
          </a:xfrm>
          <a:prstGeom prst="rect">
            <a:avLst/>
          </a:prstGeom>
          <a:ln w="12700">
            <a:miter lim="400000"/>
          </a:ln>
        </p:spPr>
      </p:pic>
      <p:pic>
        <p:nvPicPr>
          <p:cNvPr id="1666" name="Picture 24" descr="Picture 24"/>
          <p:cNvPicPr>
            <a:picLocks noChangeAspect="1"/>
          </p:cNvPicPr>
          <p:nvPr/>
        </p:nvPicPr>
        <p:blipFill>
          <a:blip r:embed="rId7">
            <a:extLst/>
          </a:blip>
          <a:stretch>
            <a:fillRect/>
          </a:stretch>
        </p:blipFill>
        <p:spPr>
          <a:xfrm>
            <a:off x="3965580" y="5224326"/>
            <a:ext cx="1124708" cy="995061"/>
          </a:xfrm>
          <a:prstGeom prst="rect">
            <a:avLst/>
          </a:prstGeom>
          <a:ln w="12700">
            <a:miter lim="400000"/>
          </a:ln>
        </p:spPr>
      </p:pic>
      <p:pic>
        <p:nvPicPr>
          <p:cNvPr id="1667" name="Picture 25" descr="Picture 25"/>
          <p:cNvPicPr>
            <a:picLocks noChangeAspect="1"/>
          </p:cNvPicPr>
          <p:nvPr/>
        </p:nvPicPr>
        <p:blipFill>
          <a:blip r:embed="rId5">
            <a:extLst/>
          </a:blip>
          <a:stretch>
            <a:fillRect/>
          </a:stretch>
        </p:blipFill>
        <p:spPr>
          <a:xfrm>
            <a:off x="6728032" y="5489278"/>
            <a:ext cx="1273682" cy="406340"/>
          </a:xfrm>
          <a:prstGeom prst="rect">
            <a:avLst/>
          </a:prstGeom>
          <a:ln w="12700">
            <a:miter lim="400000"/>
          </a:ln>
        </p:spPr>
      </p:pic>
      <p:pic>
        <p:nvPicPr>
          <p:cNvPr id="1668" name="Picture 6" descr="Picture 6"/>
          <p:cNvPicPr>
            <a:picLocks noChangeAspect="1"/>
          </p:cNvPicPr>
          <p:nvPr/>
        </p:nvPicPr>
        <p:blipFill>
          <a:blip r:embed="rId8">
            <a:extLst/>
          </a:blip>
          <a:stretch>
            <a:fillRect/>
          </a:stretch>
        </p:blipFill>
        <p:spPr>
          <a:xfrm>
            <a:off x="3422860" y="2939712"/>
            <a:ext cx="5210780" cy="1187345"/>
          </a:xfrm>
          <a:prstGeom prst="rect">
            <a:avLst/>
          </a:prstGeom>
          <a:ln w="12700">
            <a:miter lim="400000"/>
          </a:ln>
        </p:spPr>
      </p:pic>
      <p:pic>
        <p:nvPicPr>
          <p:cNvPr id="1669" name="Picture 2" descr="Picture 2"/>
          <p:cNvPicPr>
            <a:picLocks noChangeAspect="1"/>
          </p:cNvPicPr>
          <p:nvPr/>
        </p:nvPicPr>
        <p:blipFill>
          <a:blip r:embed="rId9">
            <a:extLst/>
          </a:blip>
          <a:stretch>
            <a:fillRect/>
          </a:stretch>
        </p:blipFill>
        <p:spPr>
          <a:xfrm>
            <a:off x="9150091" y="2384793"/>
            <a:ext cx="2238376" cy="723901"/>
          </a:xfrm>
          <a:prstGeom prst="rect">
            <a:avLst/>
          </a:prstGeom>
          <a:ln w="12700">
            <a:miter lim="400000"/>
          </a:ln>
        </p:spPr>
      </p:pic>
      <p:pic>
        <p:nvPicPr>
          <p:cNvPr id="1670" name="Picture 4" descr="Picture 4"/>
          <p:cNvPicPr>
            <a:picLocks noChangeAspect="1"/>
          </p:cNvPicPr>
          <p:nvPr/>
        </p:nvPicPr>
        <p:blipFill>
          <a:blip r:embed="rId10">
            <a:extLst/>
          </a:blip>
          <a:stretch>
            <a:fillRect/>
          </a:stretch>
        </p:blipFill>
        <p:spPr>
          <a:xfrm>
            <a:off x="9470087" y="4927396"/>
            <a:ext cx="1957119" cy="1957119"/>
          </a:xfrm>
          <a:prstGeom prst="rect">
            <a:avLst/>
          </a:prstGeom>
          <a:ln w="12700">
            <a:miter lim="400000"/>
          </a:ln>
        </p:spPr>
      </p:pic>
      <p:pic>
        <p:nvPicPr>
          <p:cNvPr id="1671" name="Picture 5" descr="Picture 5"/>
          <p:cNvPicPr>
            <a:picLocks noChangeAspect="1"/>
          </p:cNvPicPr>
          <p:nvPr/>
        </p:nvPicPr>
        <p:blipFill>
          <a:blip r:embed="rId11">
            <a:extLst/>
          </a:blip>
          <a:stretch>
            <a:fillRect/>
          </a:stretch>
        </p:blipFill>
        <p:spPr>
          <a:xfrm>
            <a:off x="6245702" y="5271749"/>
            <a:ext cx="1868230" cy="948070"/>
          </a:xfrm>
          <a:prstGeom prst="rect">
            <a:avLst/>
          </a:prstGeom>
          <a:ln w="12700">
            <a:miter lim="400000"/>
          </a:ln>
        </p:spPr>
      </p:pic>
      <p:pic>
        <p:nvPicPr>
          <p:cNvPr id="1672" name="Picture 10" descr="Picture 10"/>
          <p:cNvPicPr>
            <a:picLocks noChangeAspect="1"/>
          </p:cNvPicPr>
          <p:nvPr/>
        </p:nvPicPr>
        <p:blipFill>
          <a:blip r:embed="rId12">
            <a:extLst/>
          </a:blip>
          <a:stretch>
            <a:fillRect/>
          </a:stretch>
        </p:blipFill>
        <p:spPr>
          <a:xfrm>
            <a:off x="502387" y="1987186"/>
            <a:ext cx="2205895" cy="903655"/>
          </a:xfrm>
          <a:prstGeom prst="rect">
            <a:avLst/>
          </a:prstGeom>
          <a:ln w="12700">
            <a:miter lim="400000"/>
          </a:ln>
        </p:spPr>
      </p:pic>
      <p:pic>
        <p:nvPicPr>
          <p:cNvPr id="1673" name="Picture 11" descr="Picture 11"/>
          <p:cNvPicPr>
            <a:picLocks noChangeAspect="1"/>
          </p:cNvPicPr>
          <p:nvPr/>
        </p:nvPicPr>
        <p:blipFill>
          <a:blip r:embed="rId13">
            <a:extLst/>
          </a:blip>
          <a:stretch>
            <a:fillRect/>
          </a:stretch>
        </p:blipFill>
        <p:spPr>
          <a:xfrm>
            <a:off x="9295378" y="520210"/>
            <a:ext cx="2131829" cy="942621"/>
          </a:xfrm>
          <a:prstGeom prst="rect">
            <a:avLst/>
          </a:prstGeom>
          <a:ln w="12700">
            <a:miter lim="400000"/>
          </a:ln>
        </p:spPr>
      </p:pic>
      <p:pic>
        <p:nvPicPr>
          <p:cNvPr id="1674" name="Picture 12" descr="Picture 12"/>
          <p:cNvPicPr>
            <a:picLocks noChangeAspect="1"/>
          </p:cNvPicPr>
          <p:nvPr/>
        </p:nvPicPr>
        <p:blipFill>
          <a:blip r:embed="rId14">
            <a:extLst/>
          </a:blip>
          <a:stretch>
            <a:fillRect/>
          </a:stretch>
        </p:blipFill>
        <p:spPr>
          <a:xfrm>
            <a:off x="9416506" y="3647371"/>
            <a:ext cx="1705544" cy="959369"/>
          </a:xfrm>
          <a:prstGeom prst="rect">
            <a:avLst/>
          </a:prstGeom>
          <a:ln w="12700">
            <a:miter lim="400000"/>
          </a:ln>
        </p:spPr>
      </p:pic>
      <p:pic>
        <p:nvPicPr>
          <p:cNvPr id="1675" name="Picture 14" descr="Picture 14"/>
          <p:cNvPicPr>
            <a:picLocks noChangeAspect="1"/>
          </p:cNvPicPr>
          <p:nvPr/>
        </p:nvPicPr>
        <p:blipFill>
          <a:blip r:embed="rId15">
            <a:extLst/>
          </a:blip>
          <a:stretch>
            <a:fillRect/>
          </a:stretch>
        </p:blipFill>
        <p:spPr>
          <a:xfrm>
            <a:off x="1257890" y="5305309"/>
            <a:ext cx="1320801" cy="987730"/>
          </a:xfrm>
          <a:prstGeom prst="rect">
            <a:avLst/>
          </a:prstGeom>
          <a:ln w="12700">
            <a:miter lim="400000"/>
          </a:ln>
        </p:spPr>
      </p:pic>
      <p:pic>
        <p:nvPicPr>
          <p:cNvPr id="1676" name="Picture 28" descr="Picture 28"/>
          <p:cNvPicPr>
            <a:picLocks noChangeAspect="1"/>
          </p:cNvPicPr>
          <p:nvPr/>
        </p:nvPicPr>
        <p:blipFill>
          <a:blip r:embed="rId16">
            <a:extLst/>
          </a:blip>
          <a:stretch>
            <a:fillRect/>
          </a:stretch>
        </p:blipFill>
        <p:spPr>
          <a:xfrm>
            <a:off x="752562" y="3603476"/>
            <a:ext cx="1705544" cy="987941"/>
          </a:xfrm>
          <a:prstGeom prst="rect">
            <a:avLst/>
          </a:prstGeom>
          <a:ln w="12700">
            <a:miter lim="400000"/>
          </a:ln>
        </p:spPr>
      </p:pic>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8"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79" name="Text Placeholder 4"/>
          <p:cNvSpPr txBox="1"/>
          <p:nvPr>
            <p:ph type="body" sz="quarter" idx="1"/>
          </p:nvPr>
        </p:nvSpPr>
        <p:spPr>
          <a:prstGeom prst="rect">
            <a:avLst/>
          </a:prstGeom>
        </p:spPr>
        <p:txBody>
          <a:bodyPr/>
          <a:lstStyle>
            <a:lvl1pPr defTabSz="850391">
              <a:spcBef>
                <a:spcPts val="900"/>
              </a:spcBef>
              <a:defRPr sz="4464"/>
            </a:lvl1pPr>
          </a:lstStyle>
          <a:p>
            <a:pPr/>
            <a:r>
              <a:t>In a lasting relationship</a:t>
            </a:r>
          </a:p>
        </p:txBody>
      </p:sp>
      <p:sp>
        <p:nvSpPr>
          <p:cNvPr id="1680" name="Text Placeholder 5"/>
          <p:cNvSpPr/>
          <p:nvPr>
            <p:ph type="body" idx="21"/>
          </p:nvPr>
        </p:nvSpPr>
        <p:spPr>
          <a:prstGeom prst="rect">
            <a:avLst/>
          </a:prstGeom>
          <a:extLst>
            <a:ext uri="{C572A759-6A51-4108-AA02-DFA0A04FC94B}">
              <ma14:wrappingTextBoxFlag xmlns:ma14="http://schemas.microsoft.com/office/mac/drawingml/2011/main" val="1"/>
            </a:ext>
          </a:extLst>
        </p:spPr>
        <p:txBody>
          <a:bodyPr/>
          <a:lstStyle/>
          <a:p>
            <a:pPr/>
            <a:r>
              <a:t>Social media can be the first step</a:t>
            </a:r>
          </a:p>
        </p:txBody>
      </p:sp>
      <p:sp>
        <p:nvSpPr>
          <p:cNvPr id="1681" name="Text Placeholder 6"/>
          <p:cNvSpPr/>
          <p:nvPr>
            <p:ph type="body" idx="22"/>
          </p:nvPr>
        </p:nvSpPr>
        <p:spPr>
          <a:prstGeom prst="rect">
            <a:avLst/>
          </a:prstGeom>
          <a:extLst>
            <a:ext uri="{C572A759-6A51-4108-AA02-DFA0A04FC94B}">
              <ma14:wrappingTextBoxFlag xmlns:ma14="http://schemas.microsoft.com/office/mac/drawingml/2011/main" val="1"/>
            </a:ext>
          </a:extLst>
        </p:spPr>
        <p:txBody>
          <a:bodyPr/>
          <a:lstStyle/>
          <a:p>
            <a:pPr/>
            <a:r>
              <a:t>With your customers</a:t>
            </a:r>
          </a:p>
        </p:txBody>
      </p:sp>
      <p:sp>
        <p:nvSpPr>
          <p:cNvPr id="1682" name="Text Placeholder 1"/>
          <p:cNvSpPr/>
          <p:nvPr>
            <p:ph type="body" idx="23"/>
          </p:nvPr>
        </p:nvSpPr>
        <p:spPr>
          <a:xfrm>
            <a:off x="3664973" y="3758912"/>
            <a:ext cx="4915610" cy="83045"/>
          </a:xfrm>
          <a:prstGeom prst="rect">
            <a:avLst/>
          </a:prstGeom>
        </p:spPr>
        <p:txBody>
          <a:bodyPr/>
          <a:lstStyle/>
          <a:p>
            <a:pPr defTabSz="914400">
              <a:lnSpc>
                <a:spcPct val="72000"/>
              </a:lnSpc>
              <a:spcBef>
                <a:spcPts val="1000"/>
              </a:spcBef>
              <a:defRPr sz="70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682"/>
                                        </p:tgtEl>
                                        <p:attrNameLst>
                                          <p:attrName>style.visibility</p:attrName>
                                        </p:attrNameLst>
                                      </p:cBhvr>
                                      <p:to>
                                        <p:strVal val="visible"/>
                                      </p:to>
                                    </p:set>
                                    <p:animEffect filter="wipe(left)" transition="in">
                                      <p:cBhvr>
                                        <p:cTn id="7" dur="500"/>
                                        <p:tgtEl>
                                          <p:spTgt spid="16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82" grpId="1"/>
    </p:bld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4"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85" name="Text Placeholder 3"/>
          <p:cNvSpPr txBox="1"/>
          <p:nvPr/>
        </p:nvSpPr>
        <p:spPr>
          <a:xfrm>
            <a:off x="4925367" y="3033394"/>
            <a:ext cx="2234668" cy="79121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90000"/>
              </a:lnSpc>
              <a:spcBef>
                <a:spcPts val="1000"/>
              </a:spcBef>
              <a:defRPr sz="2400">
                <a:latin typeface="Gobold"/>
                <a:ea typeface="Gobold"/>
                <a:cs typeface="Gobold"/>
                <a:sym typeface="Gobold"/>
              </a:defRPr>
            </a:lvl1pPr>
          </a:lstStyle>
          <a:p>
            <a:pPr/>
            <a:r>
              <a:t>THE DISCOVERY ENGINE</a:t>
            </a:r>
          </a:p>
        </p:txBody>
      </p:sp>
      <p:sp>
        <p:nvSpPr>
          <p:cNvPr id="1686" name="Text Placeholder 15"/>
          <p:cNvSpPr txBox="1"/>
          <p:nvPr>
            <p:ph type="body" sz="quarter" idx="1"/>
          </p:nvPr>
        </p:nvSpPr>
        <p:spPr>
          <a:xfrm>
            <a:off x="4587163" y="573344"/>
            <a:ext cx="3038941" cy="893137"/>
          </a:xfrm>
          <a:prstGeom prst="rect">
            <a:avLst/>
          </a:prstGeom>
        </p:spPr>
        <p:txBody>
          <a:bodyPr/>
          <a:lstStyle>
            <a:lvl1pPr defTabSz="758951">
              <a:lnSpc>
                <a:spcPct val="120000"/>
              </a:lnSpc>
              <a:spcBef>
                <a:spcPts val="800"/>
              </a:spcBef>
              <a:defRPr cap="none" sz="1992">
                <a:uFillTx/>
                <a:latin typeface="Poppins Light"/>
                <a:ea typeface="Poppins Light"/>
                <a:cs typeface="Poppins Light"/>
                <a:sym typeface="Poppins Light"/>
              </a:defRPr>
            </a:lvl1pPr>
          </a:lstStyle>
          <a:p>
            <a:pPr/>
            <a:r>
              <a:t>First touchpoint</a:t>
            </a:r>
          </a:p>
        </p:txBody>
      </p:sp>
      <p:sp>
        <p:nvSpPr>
          <p:cNvPr id="1687" name="Text Placeholder 17"/>
          <p:cNvSpPr/>
          <p:nvPr>
            <p:ph type="body" idx="22"/>
          </p:nvPr>
        </p:nvSpPr>
        <p:spPr>
          <a:xfrm>
            <a:off x="8675478" y="1779122"/>
            <a:ext cx="2318587" cy="959388"/>
          </a:xfrm>
          <a:prstGeom prst="rect">
            <a:avLst/>
          </a:prstGeom>
          <a:extLst>
            <a:ext uri="{C572A759-6A51-4108-AA02-DFA0A04FC94B}">
              <ma14:wrappingTextBoxFlag xmlns:ma14="http://schemas.microsoft.com/office/mac/drawingml/2011/main" val="1"/>
            </a:ext>
          </a:extLst>
        </p:spPr>
        <p:txBody>
          <a:bodyPr/>
          <a:lstStyle/>
          <a:p>
            <a:pPr/>
            <a:r>
              <a:t>Create connection</a:t>
            </a:r>
          </a:p>
        </p:txBody>
      </p:sp>
      <p:sp>
        <p:nvSpPr>
          <p:cNvPr id="1688" name="Text Placeholder 18"/>
          <p:cNvSpPr/>
          <p:nvPr>
            <p:ph type="body" idx="23"/>
          </p:nvPr>
        </p:nvSpPr>
        <p:spPr>
          <a:xfrm>
            <a:off x="8675478" y="4130123"/>
            <a:ext cx="2537587" cy="959388"/>
          </a:xfrm>
          <a:prstGeom prst="rect">
            <a:avLst/>
          </a:prstGeom>
          <a:extLst>
            <a:ext uri="{C572A759-6A51-4108-AA02-DFA0A04FC94B}">
              <ma14:wrappingTextBoxFlag xmlns:ma14="http://schemas.microsoft.com/office/mac/drawingml/2011/main" val="1"/>
            </a:ext>
          </a:extLst>
        </p:spPr>
        <p:txBody>
          <a:bodyPr/>
          <a:lstStyle/>
          <a:p>
            <a:pPr/>
            <a:r>
              <a:t>New prospects</a:t>
            </a:r>
          </a:p>
        </p:txBody>
      </p:sp>
      <p:sp>
        <p:nvSpPr>
          <p:cNvPr id="1689" name="Text Placeholder 19"/>
          <p:cNvSpPr/>
          <p:nvPr>
            <p:ph type="body" idx="24"/>
          </p:nvPr>
        </p:nvSpPr>
        <p:spPr>
          <a:xfrm>
            <a:off x="4803157" y="5625432"/>
            <a:ext cx="2606950" cy="817898"/>
          </a:xfrm>
          <a:prstGeom prst="rect">
            <a:avLst/>
          </a:prstGeom>
          <a:extLst>
            <a:ext uri="{C572A759-6A51-4108-AA02-DFA0A04FC94B}">
              <ma14:wrappingTextBoxFlag xmlns:ma14="http://schemas.microsoft.com/office/mac/drawingml/2011/main" val="1"/>
            </a:ext>
          </a:extLst>
        </p:spPr>
        <p:txBody>
          <a:bodyPr/>
          <a:lstStyle/>
          <a:p>
            <a:pPr/>
            <a:r>
              <a:t>Generate awareness</a:t>
            </a:r>
          </a:p>
        </p:txBody>
      </p:sp>
      <p:sp>
        <p:nvSpPr>
          <p:cNvPr id="1690" name="Text Placeholder 20"/>
          <p:cNvSpPr/>
          <p:nvPr>
            <p:ph type="body" idx="25"/>
          </p:nvPr>
        </p:nvSpPr>
        <p:spPr>
          <a:xfrm>
            <a:off x="2115589" y="1853035"/>
            <a:ext cx="2078039" cy="811561"/>
          </a:xfrm>
          <a:prstGeom prst="rect">
            <a:avLst/>
          </a:prstGeom>
          <a:extLst>
            <a:ext uri="{C572A759-6A51-4108-AA02-DFA0A04FC94B}">
              <ma14:wrappingTextBoxFlag xmlns:ma14="http://schemas.microsoft.com/office/mac/drawingml/2011/main" val="1"/>
            </a:ext>
          </a:extLst>
        </p:spPr>
        <p:txBody>
          <a:bodyPr/>
          <a:lstStyle/>
          <a:p>
            <a:pPr/>
            <a:r>
              <a:t>Move the dial</a:t>
            </a:r>
          </a:p>
        </p:txBody>
      </p:sp>
      <p:sp>
        <p:nvSpPr>
          <p:cNvPr id="1691" name="Text Placeholder 21"/>
          <p:cNvSpPr/>
          <p:nvPr>
            <p:ph type="body" idx="26"/>
          </p:nvPr>
        </p:nvSpPr>
        <p:spPr>
          <a:xfrm>
            <a:off x="1774442" y="4274463"/>
            <a:ext cx="2249017" cy="811561"/>
          </a:xfrm>
          <a:prstGeom prst="rect">
            <a:avLst/>
          </a:prstGeom>
          <a:extLst>
            <a:ext uri="{C572A759-6A51-4108-AA02-DFA0A04FC94B}">
              <ma14:wrappingTextBoxFlag xmlns:ma14="http://schemas.microsoft.com/office/mac/drawingml/2011/main" val="1"/>
            </a:ext>
          </a:extLst>
        </p:spPr>
        <p:txBody>
          <a:bodyPr/>
          <a:lstStyle/>
          <a:p>
            <a:pPr/>
            <a:r>
              <a:t>Drive demand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686">
                                            <p:bg/>
                                          </p:spTgt>
                                        </p:tgtEl>
                                        <p:attrNameLst>
                                          <p:attrName>style.visibility</p:attrName>
                                        </p:attrNameLst>
                                      </p:cBhvr>
                                      <p:to>
                                        <p:strVal val="visible"/>
                                      </p:to>
                                    </p:set>
                                    <p:animEffect filter="fade" transition="in">
                                      <p:cBhvr>
                                        <p:cTn id="7" dur="500"/>
                                        <p:tgtEl>
                                          <p:spTgt spid="1686">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686">
                                            <p:txEl>
                                              <p:pRg st="0" end="0"/>
                                            </p:txEl>
                                          </p:spTgt>
                                        </p:tgtEl>
                                        <p:attrNameLst>
                                          <p:attrName>style.visibility</p:attrName>
                                        </p:attrNameLst>
                                      </p:cBhvr>
                                      <p:to>
                                        <p:strVal val="visible"/>
                                      </p:to>
                                    </p:set>
                                    <p:animEffect filter="fade" transition="in">
                                      <p:cBhvr>
                                        <p:cTn id="10" dur="500"/>
                                        <p:tgtEl>
                                          <p:spTgt spid="1686">
                                            <p:txEl>
                                              <p:pRg st="0" end="0"/>
                                            </p:txEl>
                                          </p:spTgt>
                                        </p:tgtEl>
                                      </p:cBhvr>
                                    </p:animEffect>
                                  </p:childTnLst>
                                </p:cTn>
                              </p:par>
                            </p:childTnLst>
                          </p:cTn>
                        </p:par>
                        <p:par>
                          <p:cTn id="11" fill="hold">
                            <p:stCondLst>
                              <p:cond delay="500"/>
                            </p:stCondLst>
                            <p:childTnLst>
                              <p:par>
                                <p:cTn id="12" presetClass="entr" nodeType="afterEffect" presetID="10" grpId="2" fill="hold">
                                  <p:stCondLst>
                                    <p:cond delay="0"/>
                                  </p:stCondLst>
                                  <p:iterate type="el" backwards="0">
                                    <p:tmAbs val="0"/>
                                  </p:iterate>
                                  <p:childTnLst>
                                    <p:set>
                                      <p:cBhvr>
                                        <p:cTn id="13" fill="hold"/>
                                        <p:tgtEl>
                                          <p:spTgt spid="1687">
                                            <p:bg/>
                                          </p:spTgt>
                                        </p:tgtEl>
                                        <p:attrNameLst>
                                          <p:attrName>style.visibility</p:attrName>
                                        </p:attrNameLst>
                                      </p:cBhvr>
                                      <p:to>
                                        <p:strVal val="visible"/>
                                      </p:to>
                                    </p:set>
                                    <p:animEffect filter="fade" transition="in">
                                      <p:cBhvr>
                                        <p:cTn id="14" dur="500"/>
                                        <p:tgtEl>
                                          <p:spTgt spid="1687">
                                            <p:bg/>
                                          </p:spTgt>
                                        </p:tgtEl>
                                      </p:cBhvr>
                                    </p:animEffect>
                                  </p:childTnLst>
                                </p:cTn>
                              </p:par>
                              <p:par>
                                <p:cTn id="15" presetClass="entr" nodeType="withEffect" presetSubtype="0" presetID="10" grpId="2" fill="hold">
                                  <p:stCondLst>
                                    <p:cond delay="0"/>
                                  </p:stCondLst>
                                  <p:iterate type="el" backwards="0">
                                    <p:tmAbs val="0"/>
                                  </p:iterate>
                                  <p:childTnLst>
                                    <p:set>
                                      <p:cBhvr>
                                        <p:cTn id="16" fill="hold"/>
                                        <p:tgtEl>
                                          <p:spTgt spid="1687">
                                            <p:txEl>
                                              <p:pRg st="0" end="0"/>
                                            </p:txEl>
                                          </p:spTgt>
                                        </p:tgtEl>
                                        <p:attrNameLst>
                                          <p:attrName>style.visibility</p:attrName>
                                        </p:attrNameLst>
                                      </p:cBhvr>
                                      <p:to>
                                        <p:strVal val="visible"/>
                                      </p:to>
                                    </p:set>
                                    <p:animEffect filter="fade" transition="in">
                                      <p:cBhvr>
                                        <p:cTn id="17" dur="500"/>
                                        <p:tgtEl>
                                          <p:spTgt spid="1687">
                                            <p:txEl>
                                              <p:pRg st="0" end="0"/>
                                            </p:txEl>
                                          </p:spTgt>
                                        </p:tgtEl>
                                      </p:cBhvr>
                                    </p:animEffect>
                                  </p:childTnLst>
                                </p:cTn>
                              </p:par>
                            </p:childTnLst>
                          </p:cTn>
                        </p:par>
                        <p:par>
                          <p:cTn id="18" fill="hold">
                            <p:stCondLst>
                              <p:cond delay="1000"/>
                            </p:stCondLst>
                            <p:childTnLst>
                              <p:par>
                                <p:cTn id="19" presetClass="entr" nodeType="afterEffect" presetID="10" grpId="3" fill="hold">
                                  <p:stCondLst>
                                    <p:cond delay="0"/>
                                  </p:stCondLst>
                                  <p:iterate type="el" backwards="0">
                                    <p:tmAbs val="0"/>
                                  </p:iterate>
                                  <p:childTnLst>
                                    <p:set>
                                      <p:cBhvr>
                                        <p:cTn id="20" fill="hold"/>
                                        <p:tgtEl>
                                          <p:spTgt spid="1688">
                                            <p:bg/>
                                          </p:spTgt>
                                        </p:tgtEl>
                                        <p:attrNameLst>
                                          <p:attrName>style.visibility</p:attrName>
                                        </p:attrNameLst>
                                      </p:cBhvr>
                                      <p:to>
                                        <p:strVal val="visible"/>
                                      </p:to>
                                    </p:set>
                                    <p:animEffect filter="fade" transition="in">
                                      <p:cBhvr>
                                        <p:cTn id="21" dur="500"/>
                                        <p:tgtEl>
                                          <p:spTgt spid="1688">
                                            <p:bg/>
                                          </p:spTgt>
                                        </p:tgtEl>
                                      </p:cBhvr>
                                    </p:animEffect>
                                  </p:childTnLst>
                                </p:cTn>
                              </p:par>
                              <p:par>
                                <p:cTn id="22" presetClass="entr" nodeType="withEffect" presetSubtype="0" presetID="10" grpId="3" fill="hold">
                                  <p:stCondLst>
                                    <p:cond delay="0"/>
                                  </p:stCondLst>
                                  <p:iterate type="el" backwards="0">
                                    <p:tmAbs val="0"/>
                                  </p:iterate>
                                  <p:childTnLst>
                                    <p:set>
                                      <p:cBhvr>
                                        <p:cTn id="23" fill="hold"/>
                                        <p:tgtEl>
                                          <p:spTgt spid="1688">
                                            <p:txEl>
                                              <p:pRg st="0" end="0"/>
                                            </p:txEl>
                                          </p:spTgt>
                                        </p:tgtEl>
                                        <p:attrNameLst>
                                          <p:attrName>style.visibility</p:attrName>
                                        </p:attrNameLst>
                                      </p:cBhvr>
                                      <p:to>
                                        <p:strVal val="visible"/>
                                      </p:to>
                                    </p:set>
                                    <p:animEffect filter="fade" transition="in">
                                      <p:cBhvr>
                                        <p:cTn id="24" dur="500"/>
                                        <p:tgtEl>
                                          <p:spTgt spid="1688">
                                            <p:txEl>
                                              <p:pRg st="0" end="0"/>
                                            </p:txEl>
                                          </p:spTgt>
                                        </p:tgtEl>
                                      </p:cBhvr>
                                    </p:animEffect>
                                  </p:childTnLst>
                                </p:cTn>
                              </p:par>
                            </p:childTnLst>
                          </p:cTn>
                        </p:par>
                        <p:par>
                          <p:cTn id="25" fill="hold">
                            <p:stCondLst>
                              <p:cond delay="1500"/>
                            </p:stCondLst>
                            <p:childTnLst>
                              <p:par>
                                <p:cTn id="26" presetClass="entr" nodeType="afterEffect" presetID="10" grpId="4" fill="hold">
                                  <p:stCondLst>
                                    <p:cond delay="0"/>
                                  </p:stCondLst>
                                  <p:iterate type="el" backwards="0">
                                    <p:tmAbs val="0"/>
                                  </p:iterate>
                                  <p:childTnLst>
                                    <p:set>
                                      <p:cBhvr>
                                        <p:cTn id="27" fill="hold"/>
                                        <p:tgtEl>
                                          <p:spTgt spid="1689">
                                            <p:bg/>
                                          </p:spTgt>
                                        </p:tgtEl>
                                        <p:attrNameLst>
                                          <p:attrName>style.visibility</p:attrName>
                                        </p:attrNameLst>
                                      </p:cBhvr>
                                      <p:to>
                                        <p:strVal val="visible"/>
                                      </p:to>
                                    </p:set>
                                    <p:animEffect filter="fade" transition="in">
                                      <p:cBhvr>
                                        <p:cTn id="28" dur="500"/>
                                        <p:tgtEl>
                                          <p:spTgt spid="1689">
                                            <p:bg/>
                                          </p:spTgt>
                                        </p:tgtEl>
                                      </p:cBhvr>
                                    </p:animEffect>
                                  </p:childTnLst>
                                </p:cTn>
                              </p:par>
                              <p:par>
                                <p:cTn id="29" presetClass="entr" nodeType="withEffect" presetSubtype="0" presetID="10" grpId="4" fill="hold">
                                  <p:stCondLst>
                                    <p:cond delay="0"/>
                                  </p:stCondLst>
                                  <p:iterate type="el" backwards="0">
                                    <p:tmAbs val="0"/>
                                  </p:iterate>
                                  <p:childTnLst>
                                    <p:set>
                                      <p:cBhvr>
                                        <p:cTn id="30" fill="hold"/>
                                        <p:tgtEl>
                                          <p:spTgt spid="1689">
                                            <p:txEl>
                                              <p:pRg st="0" end="0"/>
                                            </p:txEl>
                                          </p:spTgt>
                                        </p:tgtEl>
                                        <p:attrNameLst>
                                          <p:attrName>style.visibility</p:attrName>
                                        </p:attrNameLst>
                                      </p:cBhvr>
                                      <p:to>
                                        <p:strVal val="visible"/>
                                      </p:to>
                                    </p:set>
                                    <p:animEffect filter="fade" transition="in">
                                      <p:cBhvr>
                                        <p:cTn id="31" dur="500"/>
                                        <p:tgtEl>
                                          <p:spTgt spid="1689">
                                            <p:txEl>
                                              <p:pRg st="0" end="0"/>
                                            </p:txEl>
                                          </p:spTgt>
                                        </p:tgtEl>
                                      </p:cBhvr>
                                    </p:animEffect>
                                  </p:childTnLst>
                                </p:cTn>
                              </p:par>
                            </p:childTnLst>
                          </p:cTn>
                        </p:par>
                        <p:par>
                          <p:cTn id="32" fill="hold">
                            <p:stCondLst>
                              <p:cond delay="2000"/>
                            </p:stCondLst>
                            <p:childTnLst>
                              <p:par>
                                <p:cTn id="33" presetClass="entr" nodeType="afterEffect" presetID="10" grpId="5" fill="hold">
                                  <p:stCondLst>
                                    <p:cond delay="0"/>
                                  </p:stCondLst>
                                  <p:iterate type="el" backwards="0">
                                    <p:tmAbs val="0"/>
                                  </p:iterate>
                                  <p:childTnLst>
                                    <p:set>
                                      <p:cBhvr>
                                        <p:cTn id="34" fill="hold"/>
                                        <p:tgtEl>
                                          <p:spTgt spid="1691">
                                            <p:bg/>
                                          </p:spTgt>
                                        </p:tgtEl>
                                        <p:attrNameLst>
                                          <p:attrName>style.visibility</p:attrName>
                                        </p:attrNameLst>
                                      </p:cBhvr>
                                      <p:to>
                                        <p:strVal val="visible"/>
                                      </p:to>
                                    </p:set>
                                    <p:animEffect filter="fade" transition="in">
                                      <p:cBhvr>
                                        <p:cTn id="35" dur="500"/>
                                        <p:tgtEl>
                                          <p:spTgt spid="1691">
                                            <p:bg/>
                                          </p:spTgt>
                                        </p:tgtEl>
                                      </p:cBhvr>
                                    </p:animEffect>
                                  </p:childTnLst>
                                </p:cTn>
                              </p:par>
                              <p:par>
                                <p:cTn id="36" presetClass="entr" nodeType="withEffect" presetSubtype="0" presetID="10" grpId="5" fill="hold">
                                  <p:stCondLst>
                                    <p:cond delay="0"/>
                                  </p:stCondLst>
                                  <p:iterate type="el" backwards="0">
                                    <p:tmAbs val="0"/>
                                  </p:iterate>
                                  <p:childTnLst>
                                    <p:set>
                                      <p:cBhvr>
                                        <p:cTn id="37" fill="hold"/>
                                        <p:tgtEl>
                                          <p:spTgt spid="1691">
                                            <p:txEl>
                                              <p:pRg st="0" end="0"/>
                                            </p:txEl>
                                          </p:spTgt>
                                        </p:tgtEl>
                                        <p:attrNameLst>
                                          <p:attrName>style.visibility</p:attrName>
                                        </p:attrNameLst>
                                      </p:cBhvr>
                                      <p:to>
                                        <p:strVal val="visible"/>
                                      </p:to>
                                    </p:set>
                                    <p:animEffect filter="fade" transition="in">
                                      <p:cBhvr>
                                        <p:cTn id="38" dur="500"/>
                                        <p:tgtEl>
                                          <p:spTgt spid="1691">
                                            <p:txEl>
                                              <p:pRg st="0" end="0"/>
                                            </p:txEl>
                                          </p:spTgt>
                                        </p:tgtEl>
                                      </p:cBhvr>
                                    </p:animEffect>
                                  </p:childTnLst>
                                </p:cTn>
                              </p:par>
                            </p:childTnLst>
                          </p:cTn>
                        </p:par>
                        <p:par>
                          <p:cTn id="39" fill="hold">
                            <p:stCondLst>
                              <p:cond delay="2500"/>
                            </p:stCondLst>
                            <p:childTnLst>
                              <p:par>
                                <p:cTn id="40" presetClass="entr" nodeType="afterEffect" presetID="10" grpId="6" fill="hold">
                                  <p:stCondLst>
                                    <p:cond delay="0"/>
                                  </p:stCondLst>
                                  <p:iterate type="el" backwards="0">
                                    <p:tmAbs val="0"/>
                                  </p:iterate>
                                  <p:childTnLst>
                                    <p:set>
                                      <p:cBhvr>
                                        <p:cTn id="41" fill="hold"/>
                                        <p:tgtEl>
                                          <p:spTgt spid="1690">
                                            <p:bg/>
                                          </p:spTgt>
                                        </p:tgtEl>
                                        <p:attrNameLst>
                                          <p:attrName>style.visibility</p:attrName>
                                        </p:attrNameLst>
                                      </p:cBhvr>
                                      <p:to>
                                        <p:strVal val="visible"/>
                                      </p:to>
                                    </p:set>
                                    <p:animEffect filter="fade" transition="in">
                                      <p:cBhvr>
                                        <p:cTn id="42" dur="500"/>
                                        <p:tgtEl>
                                          <p:spTgt spid="1690">
                                            <p:bg/>
                                          </p:spTgt>
                                        </p:tgtEl>
                                      </p:cBhvr>
                                    </p:animEffect>
                                  </p:childTnLst>
                                </p:cTn>
                              </p:par>
                              <p:par>
                                <p:cTn id="43" presetClass="entr" nodeType="withEffect" presetSubtype="0" presetID="10" grpId="6" fill="hold">
                                  <p:stCondLst>
                                    <p:cond delay="0"/>
                                  </p:stCondLst>
                                  <p:iterate type="el" backwards="0">
                                    <p:tmAbs val="0"/>
                                  </p:iterate>
                                  <p:childTnLst>
                                    <p:set>
                                      <p:cBhvr>
                                        <p:cTn id="44" fill="hold"/>
                                        <p:tgtEl>
                                          <p:spTgt spid="1690">
                                            <p:txEl>
                                              <p:pRg st="0" end="0"/>
                                            </p:txEl>
                                          </p:spTgt>
                                        </p:tgtEl>
                                        <p:attrNameLst>
                                          <p:attrName>style.visibility</p:attrName>
                                        </p:attrNameLst>
                                      </p:cBhvr>
                                      <p:to>
                                        <p:strVal val="visible"/>
                                      </p:to>
                                    </p:set>
                                    <p:animEffect filter="fade" transition="in">
                                      <p:cBhvr>
                                        <p:cTn id="45" dur="500"/>
                                        <p:tgtEl>
                                          <p:spTgt spid="1690">
                                            <p:txEl>
                                              <p:pRg st="0" end="0"/>
                                            </p:txEl>
                                          </p:spTgt>
                                        </p:tgtEl>
                                      </p:cBhvr>
                                    </p:animEffect>
                                  </p:childTnLst>
                                </p:cTn>
                              </p:par>
                            </p:childTnLst>
                          </p:cTn>
                        </p:par>
                        <p:par>
                          <p:cTn id="46" fill="hold">
                            <p:stCondLst>
                              <p:cond delay="3000"/>
                            </p:stCondLst>
                            <p:childTnLst>
                              <p:par>
                                <p:cTn id="47" presetClass="entr" nodeType="afterEffect" presetID="10" grpId="1" fill="hold">
                                  <p:stCondLst>
                                    <p:cond delay="0"/>
                                  </p:stCondLst>
                                  <p:iterate type="el" backwards="0">
                                    <p:tmAbs val="0"/>
                                  </p:iterate>
                                  <p:childTnLst>
                                    <p:set>
                                      <p:cBhvr>
                                        <p:cTn id="48" fill="hold"/>
                                        <p:tgtEl>
                                          <p:spTgt spid="1686">
                                            <p:txEl>
                                              <p:pRg st="1" end="1"/>
                                            </p:txEl>
                                          </p:spTgt>
                                        </p:tgtEl>
                                        <p:attrNameLst>
                                          <p:attrName>style.visibility</p:attrName>
                                        </p:attrNameLst>
                                      </p:cBhvr>
                                      <p:to>
                                        <p:strVal val="visible"/>
                                      </p:to>
                                    </p:set>
                                    <p:animEffect filter="fade" transition="in">
                                      <p:cBhvr>
                                        <p:cTn id="49" dur="500"/>
                                        <p:tgtEl>
                                          <p:spTgt spid="1686">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688" grpId="3"/>
      <p:bldP build="p" bldLvl="1" animBg="1" rev="0" advAuto="0" spid="1691" grpId="5"/>
      <p:bldP build="p" bldLvl="1" animBg="1" rev="0" advAuto="0" spid="1690" grpId="6"/>
      <p:bldP build="p" bldLvl="1" animBg="1" rev="0" advAuto="0" spid="1687" grpId="2"/>
      <p:bldP build="p" bldLvl="1" animBg="1" rev="0" advAuto="0" spid="1689" grpId="4"/>
      <p:bldP build="p" bldLvl="1" animBg="1" rev="0" advAuto="0" spid="1686" grpId="1"/>
    </p:bldLst>
  </p:timing>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3"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94" name="Text Placeholder 3"/>
          <p:cNvSpPr txBox="1"/>
          <p:nvPr/>
        </p:nvSpPr>
        <p:spPr>
          <a:xfrm>
            <a:off x="2060503" y="1209181"/>
            <a:ext cx="7785232" cy="7010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90000"/>
              </a:lnSpc>
              <a:spcBef>
                <a:spcPts val="1000"/>
              </a:spcBef>
              <a:defRPr sz="4000">
                <a:latin typeface="Gobold"/>
                <a:ea typeface="Gobold"/>
                <a:cs typeface="Gobold"/>
                <a:sym typeface="Gobold"/>
              </a:defRPr>
            </a:lvl1pPr>
          </a:lstStyle>
          <a:p>
            <a:pPr/>
            <a:r>
              <a:t>PAID SOCIAL</a:t>
            </a:r>
          </a:p>
        </p:txBody>
      </p:sp>
      <p:grpSp>
        <p:nvGrpSpPr>
          <p:cNvPr id="1698" name="Group 18"/>
          <p:cNvGrpSpPr/>
          <p:nvPr/>
        </p:nvGrpSpPr>
        <p:grpSpPr>
          <a:xfrm>
            <a:off x="1825196" y="3315841"/>
            <a:ext cx="3360821" cy="3360821"/>
            <a:chOff x="0" y="0"/>
            <a:chExt cx="3360820" cy="3360820"/>
          </a:xfrm>
        </p:grpSpPr>
        <p:pic>
          <p:nvPicPr>
            <p:cNvPr id="1695" name="Picture 15" descr="Picture 15"/>
            <p:cNvPicPr>
              <a:picLocks noChangeAspect="1"/>
            </p:cNvPicPr>
            <p:nvPr/>
          </p:nvPicPr>
          <p:blipFill>
            <a:blip r:embed="rId2">
              <a:extLst/>
            </a:blip>
            <a:stretch>
              <a:fillRect/>
            </a:stretch>
          </p:blipFill>
          <p:spPr>
            <a:xfrm>
              <a:off x="0" y="0"/>
              <a:ext cx="3360821" cy="3360821"/>
            </a:xfrm>
            <a:prstGeom prst="rect">
              <a:avLst/>
            </a:prstGeom>
            <a:ln w="12700" cap="flat">
              <a:noFill/>
              <a:miter lim="400000"/>
            </a:ln>
            <a:effectLst/>
          </p:spPr>
        </p:pic>
        <p:sp>
          <p:nvSpPr>
            <p:cNvPr id="1696" name="TextBox 17"/>
            <p:cNvSpPr txBox="1"/>
            <p:nvPr/>
          </p:nvSpPr>
          <p:spPr>
            <a:xfrm>
              <a:off x="720189" y="1454312"/>
              <a:ext cx="1917836"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latin typeface="Poppins Light"/>
                  <a:ea typeface="Poppins Light"/>
                  <a:cs typeface="Poppins Light"/>
                  <a:sym typeface="Poppins Light"/>
                </a:defRPr>
              </a:lvl1pPr>
            </a:lstStyle>
            <a:p>
              <a:pPr/>
              <a:r>
                <a:t>Web traffic</a:t>
              </a:r>
            </a:p>
          </p:txBody>
        </p:sp>
        <p:sp>
          <p:nvSpPr>
            <p:cNvPr id="1697" name="Text Placeholder 5"/>
            <p:cNvSpPr txBox="1"/>
            <p:nvPr/>
          </p:nvSpPr>
          <p:spPr>
            <a:xfrm>
              <a:off x="702468" y="971231"/>
              <a:ext cx="1917836"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90000"/>
                </a:lnSpc>
                <a:spcBef>
                  <a:spcPts val="400"/>
                </a:spcBef>
                <a:defRPr sz="2000">
                  <a:latin typeface="Gobold"/>
                  <a:ea typeface="Gobold"/>
                  <a:cs typeface="Gobold"/>
                  <a:sym typeface="Gobold"/>
                </a:defRPr>
              </a:lvl1pPr>
            </a:lstStyle>
            <a:p>
              <a:pPr/>
              <a:r>
                <a:t>GENERATE</a:t>
              </a:r>
            </a:p>
          </p:txBody>
        </p:sp>
      </p:grpSp>
      <p:grpSp>
        <p:nvGrpSpPr>
          <p:cNvPr id="1702" name="Group 26"/>
          <p:cNvGrpSpPr/>
          <p:nvPr/>
        </p:nvGrpSpPr>
        <p:grpSpPr>
          <a:xfrm>
            <a:off x="6712270" y="3316995"/>
            <a:ext cx="3360821" cy="3360822"/>
            <a:chOff x="0" y="0"/>
            <a:chExt cx="3360820" cy="3360820"/>
          </a:xfrm>
        </p:grpSpPr>
        <p:pic>
          <p:nvPicPr>
            <p:cNvPr id="1699" name="Picture 27" descr="Picture 27"/>
            <p:cNvPicPr>
              <a:picLocks noChangeAspect="1"/>
            </p:cNvPicPr>
            <p:nvPr/>
          </p:nvPicPr>
          <p:blipFill>
            <a:blip r:embed="rId2">
              <a:extLst/>
            </a:blip>
            <a:stretch>
              <a:fillRect/>
            </a:stretch>
          </p:blipFill>
          <p:spPr>
            <a:xfrm>
              <a:off x="0" y="0"/>
              <a:ext cx="3360821" cy="3360821"/>
            </a:xfrm>
            <a:prstGeom prst="rect">
              <a:avLst/>
            </a:prstGeom>
            <a:ln w="12700" cap="flat">
              <a:noFill/>
              <a:miter lim="400000"/>
            </a:ln>
            <a:effectLst/>
          </p:spPr>
        </p:pic>
        <p:sp>
          <p:nvSpPr>
            <p:cNvPr id="1700" name="TextBox 28"/>
            <p:cNvSpPr txBox="1"/>
            <p:nvPr/>
          </p:nvSpPr>
          <p:spPr>
            <a:xfrm>
              <a:off x="763077" y="1445451"/>
              <a:ext cx="1917836"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000">
                  <a:latin typeface="Poppins Light"/>
                  <a:ea typeface="Poppins Light"/>
                  <a:cs typeface="Poppins Light"/>
                  <a:sym typeface="Poppins Light"/>
                </a:defRPr>
              </a:lvl1pPr>
            </a:lstStyle>
            <a:p>
              <a:pPr/>
              <a:r>
                <a:t>Store visits</a:t>
              </a:r>
            </a:p>
          </p:txBody>
        </p:sp>
        <p:sp>
          <p:nvSpPr>
            <p:cNvPr id="1701" name="Text Placeholder 5"/>
            <p:cNvSpPr txBox="1"/>
            <p:nvPr/>
          </p:nvSpPr>
          <p:spPr>
            <a:xfrm>
              <a:off x="727635" y="971231"/>
              <a:ext cx="1917836"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90000"/>
                </a:lnSpc>
                <a:spcBef>
                  <a:spcPts val="400"/>
                </a:spcBef>
                <a:defRPr sz="2000">
                  <a:latin typeface="Gobold"/>
                  <a:ea typeface="Gobold"/>
                  <a:cs typeface="Gobold"/>
                  <a:sym typeface="Gobold"/>
                </a:defRPr>
              </a:lvl1pPr>
            </a:lstStyle>
            <a:p>
              <a:pPr/>
              <a:r>
                <a:t>INCENTIVISE</a:t>
              </a:r>
            </a:p>
          </p:txBody>
        </p:sp>
      </p:grpSp>
      <p:pic>
        <p:nvPicPr>
          <p:cNvPr id="1703" name="Picture 5" descr="Picture 5"/>
          <p:cNvPicPr>
            <a:picLocks noChangeAspect="1"/>
          </p:cNvPicPr>
          <p:nvPr/>
        </p:nvPicPr>
        <p:blipFill>
          <a:blip r:embed="rId3">
            <a:extLst/>
          </a:blip>
          <a:stretch>
            <a:fillRect/>
          </a:stretch>
        </p:blipFill>
        <p:spPr>
          <a:xfrm>
            <a:off x="5945168" y="2058230"/>
            <a:ext cx="2514490" cy="1908923"/>
          </a:xfrm>
          <a:prstGeom prst="rect">
            <a:avLst/>
          </a:prstGeom>
          <a:ln w="12700">
            <a:miter lim="400000"/>
          </a:ln>
        </p:spPr>
      </p:pic>
      <p:pic>
        <p:nvPicPr>
          <p:cNvPr id="1704" name="Picture 6" descr="Picture 6"/>
          <p:cNvPicPr>
            <a:picLocks noChangeAspect="1"/>
          </p:cNvPicPr>
          <p:nvPr/>
        </p:nvPicPr>
        <p:blipFill>
          <a:blip r:embed="rId3">
            <a:extLst/>
          </a:blip>
          <a:stretch>
            <a:fillRect/>
          </a:stretch>
        </p:blipFill>
        <p:spPr>
          <a:xfrm flipH="1">
            <a:off x="3438630" y="2059183"/>
            <a:ext cx="2514489" cy="190892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694"/>
                                        </p:tgtEl>
                                        <p:attrNameLst>
                                          <p:attrName>style.visibility</p:attrName>
                                        </p:attrNameLst>
                                      </p:cBhvr>
                                      <p:to>
                                        <p:strVal val="visible"/>
                                      </p:to>
                                    </p:set>
                                    <p:animEffect filter="wipe(left)" transition="in">
                                      <p:cBhvr>
                                        <p:cTn id="7" dur="1000"/>
                                        <p:tgtEl>
                                          <p:spTgt spid="1694"/>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 presetID="22" grpId="2" fill="hold">
                                  <p:stCondLst>
                                    <p:cond delay="0"/>
                                  </p:stCondLst>
                                  <p:iterate type="el" backwards="0">
                                    <p:tmAbs val="0"/>
                                  </p:iterate>
                                  <p:childTnLst>
                                    <p:set>
                                      <p:cBhvr>
                                        <p:cTn id="11" fill="hold"/>
                                        <p:tgtEl>
                                          <p:spTgt spid="1704"/>
                                        </p:tgtEl>
                                        <p:attrNameLst>
                                          <p:attrName>style.visibility</p:attrName>
                                        </p:attrNameLst>
                                      </p:cBhvr>
                                      <p:to>
                                        <p:strVal val="visible"/>
                                      </p:to>
                                    </p:set>
                                    <p:animEffect filter="wipe(up)" transition="in">
                                      <p:cBhvr>
                                        <p:cTn id="12" dur="500"/>
                                        <p:tgtEl>
                                          <p:spTgt spid="1704"/>
                                        </p:tgtEl>
                                      </p:cBhvr>
                                    </p:animEffect>
                                  </p:childTnLst>
                                </p:cTn>
                              </p:par>
                            </p:childTnLst>
                          </p:cTn>
                        </p:par>
                        <p:par>
                          <p:cTn id="13" fill="hold">
                            <p:stCondLst>
                              <p:cond delay="500"/>
                            </p:stCondLst>
                            <p:childTnLst>
                              <p:par>
                                <p:cTn id="14" presetClass="entr" nodeType="afterEffect" presetID="10" grpId="3" fill="hold">
                                  <p:stCondLst>
                                    <p:cond delay="0"/>
                                  </p:stCondLst>
                                  <p:iterate type="el" backwards="0">
                                    <p:tmAbs val="0"/>
                                  </p:iterate>
                                  <p:childTnLst>
                                    <p:set>
                                      <p:cBhvr>
                                        <p:cTn id="15" fill="hold"/>
                                        <p:tgtEl>
                                          <p:spTgt spid="1698"/>
                                        </p:tgtEl>
                                        <p:attrNameLst>
                                          <p:attrName>style.visibility</p:attrName>
                                        </p:attrNameLst>
                                      </p:cBhvr>
                                      <p:to>
                                        <p:strVal val="visible"/>
                                      </p:to>
                                    </p:set>
                                    <p:animEffect filter="fade" transition="in">
                                      <p:cBhvr>
                                        <p:cTn id="16" dur="1000"/>
                                        <p:tgtEl>
                                          <p:spTgt spid="1698"/>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1" presetID="22" grpId="4" fill="hold">
                                  <p:stCondLst>
                                    <p:cond delay="0"/>
                                  </p:stCondLst>
                                  <p:iterate type="el" backwards="0">
                                    <p:tmAbs val="0"/>
                                  </p:iterate>
                                  <p:childTnLst>
                                    <p:set>
                                      <p:cBhvr>
                                        <p:cTn id="20" fill="hold"/>
                                        <p:tgtEl>
                                          <p:spTgt spid="1703"/>
                                        </p:tgtEl>
                                        <p:attrNameLst>
                                          <p:attrName>style.visibility</p:attrName>
                                        </p:attrNameLst>
                                      </p:cBhvr>
                                      <p:to>
                                        <p:strVal val="visible"/>
                                      </p:to>
                                    </p:set>
                                    <p:animEffect filter="wipe(up)" transition="in">
                                      <p:cBhvr>
                                        <p:cTn id="21" dur="500"/>
                                        <p:tgtEl>
                                          <p:spTgt spid="1703"/>
                                        </p:tgtEl>
                                      </p:cBhvr>
                                    </p:animEffect>
                                  </p:childTnLst>
                                </p:cTn>
                              </p:par>
                            </p:childTnLst>
                          </p:cTn>
                        </p:par>
                        <p:par>
                          <p:cTn id="22" fill="hold">
                            <p:stCondLst>
                              <p:cond delay="500"/>
                            </p:stCondLst>
                            <p:childTnLst>
                              <p:par>
                                <p:cTn id="23" presetClass="entr" nodeType="afterEffect" presetID="10" grpId="5" fill="hold">
                                  <p:stCondLst>
                                    <p:cond delay="0"/>
                                  </p:stCondLst>
                                  <p:iterate type="el" backwards="0">
                                    <p:tmAbs val="0"/>
                                  </p:iterate>
                                  <p:childTnLst>
                                    <p:set>
                                      <p:cBhvr>
                                        <p:cTn id="24" fill="hold"/>
                                        <p:tgtEl>
                                          <p:spTgt spid="1702"/>
                                        </p:tgtEl>
                                        <p:attrNameLst>
                                          <p:attrName>style.visibility</p:attrName>
                                        </p:attrNameLst>
                                      </p:cBhvr>
                                      <p:to>
                                        <p:strVal val="visible"/>
                                      </p:to>
                                    </p:set>
                                    <p:animEffect filter="fade" transition="in">
                                      <p:cBhvr>
                                        <p:cTn id="25" dur="1000"/>
                                        <p:tgtEl>
                                          <p:spTgt spid="17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03" grpId="4"/>
      <p:bldP build="whole" bldLvl="1" animBg="1" rev="0" advAuto="0" spid="1694" grpId="1"/>
      <p:bldP build="whole" bldLvl="1" animBg="1" rev="0" advAuto="0" spid="1702" grpId="5"/>
      <p:bldP build="whole" bldLvl="1" animBg="1" rev="0" advAuto="0" spid="1704" grpId="2"/>
      <p:bldP build="whole" bldLvl="1" animBg="1" rev="0" advAuto="0" spid="1698" grpId="3"/>
    </p:bldLst>
  </p:timing>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6"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07" name="Rectangle 1"/>
          <p:cNvSpPr/>
          <p:nvPr/>
        </p:nvSpPr>
        <p:spPr>
          <a:xfrm>
            <a:off x="5278401" y="3473856"/>
            <a:ext cx="3430169" cy="869545"/>
          </a:xfrm>
          <a:prstGeom prst="rect">
            <a:avLst/>
          </a:prstGeom>
          <a:solidFill>
            <a:srgbClr val="FFFF00"/>
          </a:solidFill>
          <a:ln w="12700">
            <a:miter lim="400000"/>
          </a:ln>
        </p:spPr>
        <p:txBody>
          <a:bodyPr lIns="45719" rIns="45719" anchor="ctr"/>
          <a:lstStyle/>
          <a:p>
            <a:pPr algn="ctr">
              <a:defRPr>
                <a:solidFill>
                  <a:srgbClr val="FFFFFF"/>
                </a:solidFill>
              </a:defRPr>
            </a:pPr>
          </a:p>
        </p:txBody>
      </p:sp>
      <p:sp>
        <p:nvSpPr>
          <p:cNvPr id="1708" name="Text Placeholder 4"/>
          <p:cNvSpPr txBox="1"/>
          <p:nvPr>
            <p:ph type="body" sz="quarter" idx="4294967295"/>
          </p:nvPr>
        </p:nvSpPr>
        <p:spPr>
          <a:xfrm>
            <a:off x="162778" y="2061377"/>
            <a:ext cx="12192001" cy="757238"/>
          </a:xfrm>
          <a:prstGeom prst="rect">
            <a:avLst/>
          </a:prstGeom>
        </p:spPr>
        <p:txBody>
          <a:bodyPr>
            <a:normAutofit fontScale="100000" lnSpcReduction="0"/>
          </a:bodyPr>
          <a:lstStyle/>
          <a:p>
            <a:pPr marL="0" indent="0" algn="ctr" defTabSz="365760">
              <a:spcBef>
                <a:spcPts val="400"/>
              </a:spcBef>
              <a:buSzTx/>
              <a:buNone/>
              <a:defRPr cap="all" sz="1920">
                <a:latin typeface="Gobold"/>
                <a:ea typeface="Gobold"/>
                <a:cs typeface="Gobold"/>
                <a:sym typeface="Gobold"/>
              </a:defRPr>
            </a:pPr>
            <a:r>
              <a:t>SPARK A CONNECTION </a:t>
            </a:r>
          </a:p>
          <a:p>
            <a:pPr marL="0" indent="0" algn="ctr" defTabSz="365760">
              <a:spcBef>
                <a:spcPts val="400"/>
              </a:spcBef>
              <a:buSzTx/>
              <a:buNone/>
              <a:defRPr cap="all" sz="1920">
                <a:latin typeface="Gobold"/>
                <a:ea typeface="Gobold"/>
                <a:cs typeface="Gobold"/>
                <a:sym typeface="Gobold"/>
              </a:defRPr>
            </a:pPr>
            <a:r>
              <a:t>THAT BRINGS THE USER</a:t>
            </a:r>
          </a:p>
          <a:p>
            <a:pPr marL="0" indent="0" algn="ctr" defTabSz="365760">
              <a:spcBef>
                <a:spcPts val="400"/>
              </a:spcBef>
              <a:buSzTx/>
              <a:buNone/>
              <a:defRPr cap="all" sz="1920">
                <a:latin typeface="Gobold"/>
                <a:ea typeface="Gobold"/>
                <a:cs typeface="Gobold"/>
                <a:sym typeface="Gobold"/>
              </a:defRPr>
            </a:pPr>
            <a:r>
              <a:t>Into your world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707"/>
                                        </p:tgtEl>
                                        <p:attrNameLst>
                                          <p:attrName>style.visibility</p:attrName>
                                        </p:attrNameLst>
                                      </p:cBhvr>
                                      <p:to>
                                        <p:strVal val="visible"/>
                                      </p:to>
                                    </p:set>
                                    <p:animEffect filter="wipe(left)" transition="in">
                                      <p:cBhvr>
                                        <p:cTn id="7" dur="500"/>
                                        <p:tgtEl>
                                          <p:spTgt spid="17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07" grpId="1"/>
    </p:bldLst>
  </p:timing>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0"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11" name="Picture 7" descr="Picture 7"/>
          <p:cNvPicPr>
            <a:picLocks noChangeAspect="1"/>
          </p:cNvPicPr>
          <p:nvPr/>
        </p:nvPicPr>
        <p:blipFill>
          <a:blip r:embed="rId2">
            <a:extLst/>
          </a:blip>
          <a:stretch>
            <a:fillRect/>
          </a:stretch>
        </p:blipFill>
        <p:spPr>
          <a:xfrm>
            <a:off x="1196528" y="997732"/>
            <a:ext cx="2296153" cy="4925029"/>
          </a:xfrm>
          <a:prstGeom prst="rect">
            <a:avLst/>
          </a:prstGeom>
          <a:ln w="12700">
            <a:miter lim="400000"/>
          </a:ln>
        </p:spPr>
      </p:pic>
      <p:pic>
        <p:nvPicPr>
          <p:cNvPr id="1712" name="Picture 9" descr="Picture 9"/>
          <p:cNvPicPr>
            <a:picLocks noChangeAspect="1"/>
          </p:cNvPicPr>
          <p:nvPr/>
        </p:nvPicPr>
        <p:blipFill>
          <a:blip r:embed="rId3">
            <a:extLst/>
          </a:blip>
          <a:stretch>
            <a:fillRect/>
          </a:stretch>
        </p:blipFill>
        <p:spPr>
          <a:xfrm>
            <a:off x="4900593" y="937436"/>
            <a:ext cx="2276862" cy="5031353"/>
          </a:xfrm>
          <a:prstGeom prst="rect">
            <a:avLst/>
          </a:prstGeom>
          <a:ln w="12700">
            <a:miter lim="400000"/>
          </a:ln>
        </p:spPr>
      </p:pic>
      <p:pic>
        <p:nvPicPr>
          <p:cNvPr id="1713" name="Picture 11" descr="Picture 11"/>
          <p:cNvPicPr>
            <a:picLocks noChangeAspect="1"/>
          </p:cNvPicPr>
          <p:nvPr/>
        </p:nvPicPr>
        <p:blipFill>
          <a:blip r:embed="rId4">
            <a:extLst/>
          </a:blip>
          <a:srcRect l="0" t="0" r="21753" b="35454"/>
          <a:stretch>
            <a:fillRect/>
          </a:stretch>
        </p:blipFill>
        <p:spPr>
          <a:xfrm rot="21060000">
            <a:off x="2243276" y="3593266"/>
            <a:ext cx="641731" cy="204599"/>
          </a:xfrm>
          <a:prstGeom prst="rect">
            <a:avLst/>
          </a:prstGeom>
          <a:ln w="12700">
            <a:miter lim="400000"/>
          </a:ln>
        </p:spPr>
      </p:pic>
      <p:pic>
        <p:nvPicPr>
          <p:cNvPr id="1714" name="Picture 10" descr="Picture 10"/>
          <p:cNvPicPr>
            <a:picLocks noChangeAspect="1"/>
          </p:cNvPicPr>
          <p:nvPr/>
        </p:nvPicPr>
        <p:blipFill>
          <a:blip r:embed="rId5">
            <a:extLst/>
          </a:blip>
          <a:stretch>
            <a:fillRect/>
          </a:stretch>
        </p:blipFill>
        <p:spPr>
          <a:xfrm>
            <a:off x="8169664" y="1038789"/>
            <a:ext cx="2317004" cy="4981559"/>
          </a:xfrm>
          <a:prstGeom prst="rect">
            <a:avLst/>
          </a:prstGeom>
          <a:ln w="12700">
            <a:miter lim="400000"/>
          </a:ln>
        </p:spPr>
      </p:pic>
      <p:pic>
        <p:nvPicPr>
          <p:cNvPr id="1715" name="Picture 13" descr="Picture 13"/>
          <p:cNvPicPr>
            <a:picLocks noChangeAspect="1"/>
          </p:cNvPicPr>
          <p:nvPr/>
        </p:nvPicPr>
        <p:blipFill>
          <a:blip r:embed="rId6">
            <a:extLst/>
          </a:blip>
          <a:stretch>
            <a:fillRect/>
          </a:stretch>
        </p:blipFill>
        <p:spPr>
          <a:xfrm>
            <a:off x="1103930" y="897018"/>
            <a:ext cx="2477686" cy="5115612"/>
          </a:xfrm>
          <a:prstGeom prst="rect">
            <a:avLst/>
          </a:prstGeom>
          <a:ln w="12700">
            <a:miter lim="400000"/>
          </a:ln>
        </p:spPr>
      </p:pic>
      <p:pic>
        <p:nvPicPr>
          <p:cNvPr id="1716" name="Picture 14" descr="Picture 14"/>
          <p:cNvPicPr>
            <a:picLocks noChangeAspect="1"/>
          </p:cNvPicPr>
          <p:nvPr/>
        </p:nvPicPr>
        <p:blipFill>
          <a:blip r:embed="rId6">
            <a:extLst/>
          </a:blip>
          <a:stretch>
            <a:fillRect/>
          </a:stretch>
        </p:blipFill>
        <p:spPr>
          <a:xfrm>
            <a:off x="4802489" y="841543"/>
            <a:ext cx="2468826" cy="5213077"/>
          </a:xfrm>
          <a:prstGeom prst="rect">
            <a:avLst/>
          </a:prstGeom>
          <a:ln w="12700">
            <a:miter lim="400000"/>
          </a:ln>
        </p:spPr>
      </p:pic>
      <p:pic>
        <p:nvPicPr>
          <p:cNvPr id="1717" name="Picture 15" descr="Picture 15"/>
          <p:cNvPicPr>
            <a:picLocks noChangeAspect="1"/>
          </p:cNvPicPr>
          <p:nvPr/>
        </p:nvPicPr>
        <p:blipFill>
          <a:blip r:embed="rId6">
            <a:extLst/>
          </a:blip>
          <a:stretch>
            <a:fillRect/>
          </a:stretch>
        </p:blipFill>
        <p:spPr>
          <a:xfrm>
            <a:off x="8073560" y="939010"/>
            <a:ext cx="2504267" cy="5142192"/>
          </a:xfrm>
          <a:prstGeom prst="rect">
            <a:avLst/>
          </a:prstGeom>
          <a:ln w="12700">
            <a:miter lim="400000"/>
          </a:ln>
        </p:spPr>
      </p:pic>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9"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20" name="Picture 5" descr="Picture 5"/>
          <p:cNvPicPr>
            <a:picLocks noChangeAspect="1"/>
          </p:cNvPicPr>
          <p:nvPr/>
        </p:nvPicPr>
        <p:blipFill>
          <a:blip r:embed="rId2">
            <a:extLst/>
          </a:blip>
          <a:stretch>
            <a:fillRect/>
          </a:stretch>
        </p:blipFill>
        <p:spPr>
          <a:xfrm>
            <a:off x="10523532" y="3327251"/>
            <a:ext cx="1027728" cy="163574"/>
          </a:xfrm>
          <a:prstGeom prst="rect">
            <a:avLst/>
          </a:prstGeom>
          <a:ln w="12700">
            <a:miter lim="400000"/>
          </a:ln>
        </p:spPr>
      </p:pic>
      <p:pic>
        <p:nvPicPr>
          <p:cNvPr id="1721" name="Picture 2" descr="Picture 2"/>
          <p:cNvPicPr>
            <a:picLocks noChangeAspect="1"/>
          </p:cNvPicPr>
          <p:nvPr/>
        </p:nvPicPr>
        <p:blipFill>
          <a:blip r:embed="rId3">
            <a:extLst/>
          </a:blip>
          <a:stretch>
            <a:fillRect/>
          </a:stretch>
        </p:blipFill>
        <p:spPr>
          <a:xfrm>
            <a:off x="493447" y="3327398"/>
            <a:ext cx="955892" cy="163427"/>
          </a:xfrm>
          <a:prstGeom prst="rect">
            <a:avLst/>
          </a:prstGeom>
          <a:ln w="12700">
            <a:miter lim="400000"/>
          </a:ln>
        </p:spPr>
      </p:pic>
      <p:grpSp>
        <p:nvGrpSpPr>
          <p:cNvPr id="1725" name="Group 7"/>
          <p:cNvGrpSpPr/>
          <p:nvPr/>
        </p:nvGrpSpPr>
        <p:grpSpPr>
          <a:xfrm>
            <a:off x="710416" y="1409240"/>
            <a:ext cx="1801324" cy="2894995"/>
            <a:chOff x="0" y="0"/>
            <a:chExt cx="1801322" cy="2894994"/>
          </a:xfrm>
        </p:grpSpPr>
        <p:pic>
          <p:nvPicPr>
            <p:cNvPr id="1722" name="Picture 8" descr="Picture 8"/>
            <p:cNvPicPr>
              <a:picLocks noChangeAspect="1"/>
            </p:cNvPicPr>
            <p:nvPr/>
          </p:nvPicPr>
          <p:blipFill>
            <a:blip r:embed="rId4">
              <a:extLst/>
            </a:blip>
            <a:stretch>
              <a:fillRect/>
            </a:stretch>
          </p:blipFill>
          <p:spPr>
            <a:xfrm>
              <a:off x="588146" y="425905"/>
              <a:ext cx="625033" cy="1959236"/>
            </a:xfrm>
            <a:prstGeom prst="rect">
              <a:avLst/>
            </a:prstGeom>
            <a:ln w="12700" cap="flat">
              <a:noFill/>
              <a:miter lim="400000"/>
            </a:ln>
            <a:effectLst/>
          </p:spPr>
        </p:pic>
        <p:sp>
          <p:nvSpPr>
            <p:cNvPr id="1723" name="TextBox 9"/>
            <p:cNvSpPr txBox="1"/>
            <p:nvPr/>
          </p:nvSpPr>
          <p:spPr>
            <a:xfrm>
              <a:off x="103732" y="0"/>
              <a:ext cx="1593860"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SOCIAL AD</a:t>
              </a:r>
            </a:p>
          </p:txBody>
        </p:sp>
        <p:sp>
          <p:nvSpPr>
            <p:cNvPr id="1724" name="Text Placeholder 5"/>
            <p:cNvSpPr txBox="1"/>
            <p:nvPr/>
          </p:nvSpPr>
          <p:spPr>
            <a:xfrm>
              <a:off x="0" y="2587654"/>
              <a:ext cx="1801323"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1st interaction</a:t>
              </a:r>
            </a:p>
          </p:txBody>
        </p:sp>
      </p:grpSp>
      <p:grpSp>
        <p:nvGrpSpPr>
          <p:cNvPr id="1729" name="Group 11"/>
          <p:cNvGrpSpPr/>
          <p:nvPr/>
        </p:nvGrpSpPr>
        <p:grpSpPr>
          <a:xfrm>
            <a:off x="1853893" y="2063028"/>
            <a:ext cx="2343115" cy="3937179"/>
            <a:chOff x="0" y="0"/>
            <a:chExt cx="2343113" cy="3937177"/>
          </a:xfrm>
        </p:grpSpPr>
        <p:pic>
          <p:nvPicPr>
            <p:cNvPr id="1726" name="Picture 12" descr="Picture 12"/>
            <p:cNvPicPr>
              <a:picLocks noChangeAspect="1"/>
            </p:cNvPicPr>
            <p:nvPr/>
          </p:nvPicPr>
          <p:blipFill>
            <a:blip r:embed="rId5">
              <a:extLst/>
            </a:blip>
            <a:stretch>
              <a:fillRect/>
            </a:stretch>
          </p:blipFill>
          <p:spPr>
            <a:xfrm>
              <a:off x="0" y="932331"/>
              <a:ext cx="1744557" cy="2008233"/>
            </a:xfrm>
            <a:prstGeom prst="rect">
              <a:avLst/>
            </a:prstGeom>
            <a:ln w="12700" cap="flat">
              <a:noFill/>
              <a:miter lim="400000"/>
            </a:ln>
            <a:effectLst/>
          </p:spPr>
        </p:pic>
        <p:sp>
          <p:nvSpPr>
            <p:cNvPr id="1727" name="TextBox 13"/>
            <p:cNvSpPr txBox="1"/>
            <p:nvPr/>
          </p:nvSpPr>
          <p:spPr>
            <a:xfrm>
              <a:off x="748529" y="3007537"/>
              <a:ext cx="1409483" cy="929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IN-STORE ONLY OFFER</a:t>
              </a:r>
            </a:p>
          </p:txBody>
        </p:sp>
        <p:sp>
          <p:nvSpPr>
            <p:cNvPr id="1728" name="Text Placeholder 5"/>
            <p:cNvSpPr txBox="1"/>
            <p:nvPr/>
          </p:nvSpPr>
          <p:spPr>
            <a:xfrm>
              <a:off x="541788" y="0"/>
              <a:ext cx="1801326"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2nd interaction</a:t>
              </a:r>
            </a:p>
          </p:txBody>
        </p:sp>
      </p:grpSp>
      <p:grpSp>
        <p:nvGrpSpPr>
          <p:cNvPr id="1733" name="Group 15"/>
          <p:cNvGrpSpPr/>
          <p:nvPr/>
        </p:nvGrpSpPr>
        <p:grpSpPr>
          <a:xfrm>
            <a:off x="3610812" y="1409240"/>
            <a:ext cx="2405522" cy="2894995"/>
            <a:chOff x="0" y="0"/>
            <a:chExt cx="2405521" cy="2894994"/>
          </a:xfrm>
        </p:grpSpPr>
        <p:pic>
          <p:nvPicPr>
            <p:cNvPr id="1730" name="Picture 16" descr="Picture 16"/>
            <p:cNvPicPr>
              <a:picLocks noChangeAspect="1"/>
            </p:cNvPicPr>
            <p:nvPr/>
          </p:nvPicPr>
          <p:blipFill>
            <a:blip r:embed="rId6">
              <a:extLst/>
            </a:blip>
            <a:stretch>
              <a:fillRect/>
            </a:stretch>
          </p:blipFill>
          <p:spPr>
            <a:xfrm>
              <a:off x="0" y="380225"/>
              <a:ext cx="1803011" cy="2012951"/>
            </a:xfrm>
            <a:prstGeom prst="rect">
              <a:avLst/>
            </a:prstGeom>
            <a:ln w="12700" cap="flat">
              <a:noFill/>
              <a:miter lim="400000"/>
            </a:ln>
            <a:effectLst/>
          </p:spPr>
        </p:pic>
        <p:sp>
          <p:nvSpPr>
            <p:cNvPr id="1731" name="TextBox 17"/>
            <p:cNvSpPr txBox="1"/>
            <p:nvPr/>
          </p:nvSpPr>
          <p:spPr>
            <a:xfrm>
              <a:off x="652973" y="0"/>
              <a:ext cx="1593859"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VISITS STORE</a:t>
              </a:r>
            </a:p>
          </p:txBody>
        </p:sp>
        <p:sp>
          <p:nvSpPr>
            <p:cNvPr id="1732" name="Text Placeholder 5"/>
            <p:cNvSpPr txBox="1"/>
            <p:nvPr/>
          </p:nvSpPr>
          <p:spPr>
            <a:xfrm>
              <a:off x="604196" y="2587654"/>
              <a:ext cx="1801326"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3rd interaction</a:t>
              </a:r>
            </a:p>
          </p:txBody>
        </p:sp>
      </p:grpSp>
      <p:pic>
        <p:nvPicPr>
          <p:cNvPr id="1734" name="Picture 20" descr="Picture 20"/>
          <p:cNvPicPr>
            <a:picLocks noChangeAspect="1"/>
          </p:cNvPicPr>
          <p:nvPr/>
        </p:nvPicPr>
        <p:blipFill>
          <a:blip r:embed="rId7">
            <a:extLst/>
          </a:blip>
          <a:stretch>
            <a:fillRect/>
          </a:stretch>
        </p:blipFill>
        <p:spPr>
          <a:xfrm>
            <a:off x="5381883" y="3004221"/>
            <a:ext cx="1751728" cy="2012951"/>
          </a:xfrm>
          <a:prstGeom prst="rect">
            <a:avLst/>
          </a:prstGeom>
          <a:ln w="12700">
            <a:miter lim="400000"/>
          </a:ln>
        </p:spPr>
      </p:pic>
      <p:sp>
        <p:nvSpPr>
          <p:cNvPr id="1735" name="TextBox 21"/>
          <p:cNvSpPr txBox="1"/>
          <p:nvPr/>
        </p:nvSpPr>
        <p:spPr>
          <a:xfrm>
            <a:off x="6020621" y="5079427"/>
            <a:ext cx="1592082"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a:latin typeface="Gobold"/>
                <a:ea typeface="Gobold"/>
                <a:cs typeface="Gobold"/>
                <a:sym typeface="Gobold"/>
              </a:defRPr>
            </a:lvl1pPr>
          </a:lstStyle>
          <a:p>
            <a:pPr/>
            <a:r>
              <a:t>SHARES EMAIL IN STORE</a:t>
            </a:r>
          </a:p>
        </p:txBody>
      </p:sp>
      <p:sp>
        <p:nvSpPr>
          <p:cNvPr id="1736" name="Text Placeholder 5"/>
          <p:cNvSpPr txBox="1"/>
          <p:nvPr/>
        </p:nvSpPr>
        <p:spPr>
          <a:xfrm>
            <a:off x="6109086" y="2181323"/>
            <a:ext cx="1497924"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000"/>
              </a:spcBef>
              <a:defRPr sz="1400">
                <a:latin typeface="Poppins regular"/>
                <a:ea typeface="Poppins regular"/>
                <a:cs typeface="Poppins regular"/>
                <a:sym typeface="Poppins regular"/>
              </a:defRPr>
            </a:lvl1pPr>
          </a:lstStyle>
          <a:p>
            <a:pPr/>
            <a:r>
              <a:t>4th interaction</a:t>
            </a:r>
          </a:p>
        </p:txBody>
      </p:sp>
      <p:grpSp>
        <p:nvGrpSpPr>
          <p:cNvPr id="1740" name="Group 23"/>
          <p:cNvGrpSpPr/>
          <p:nvPr/>
        </p:nvGrpSpPr>
        <p:grpSpPr>
          <a:xfrm>
            <a:off x="7101040" y="1423261"/>
            <a:ext cx="2382701" cy="2882715"/>
            <a:chOff x="0" y="0"/>
            <a:chExt cx="2382699" cy="2882714"/>
          </a:xfrm>
        </p:grpSpPr>
        <p:pic>
          <p:nvPicPr>
            <p:cNvPr id="1737" name="Picture 24" descr="Picture 24"/>
            <p:cNvPicPr>
              <a:picLocks noChangeAspect="1"/>
            </p:cNvPicPr>
            <p:nvPr/>
          </p:nvPicPr>
          <p:blipFill>
            <a:blip r:embed="rId8">
              <a:extLst/>
            </a:blip>
            <a:stretch>
              <a:fillRect/>
            </a:stretch>
          </p:blipFill>
          <p:spPr>
            <a:xfrm>
              <a:off x="0" y="374680"/>
              <a:ext cx="1803011" cy="2006081"/>
            </a:xfrm>
            <a:prstGeom prst="rect">
              <a:avLst/>
            </a:prstGeom>
            <a:ln w="12700" cap="flat">
              <a:noFill/>
              <a:miter lim="400000"/>
            </a:ln>
            <a:effectLst/>
          </p:spPr>
        </p:pic>
        <p:sp>
          <p:nvSpPr>
            <p:cNvPr id="1738" name="TextBox 25"/>
            <p:cNvSpPr txBox="1"/>
            <p:nvPr/>
          </p:nvSpPr>
          <p:spPr>
            <a:xfrm>
              <a:off x="799603" y="0"/>
              <a:ext cx="1364869"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EMAIL OFFER</a:t>
              </a:r>
            </a:p>
          </p:txBody>
        </p:sp>
        <p:sp>
          <p:nvSpPr>
            <p:cNvPr id="1739" name="Text Placeholder 5"/>
            <p:cNvSpPr txBox="1"/>
            <p:nvPr/>
          </p:nvSpPr>
          <p:spPr>
            <a:xfrm>
              <a:off x="581374" y="2575374"/>
              <a:ext cx="1801326"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5th interaction</a:t>
              </a:r>
            </a:p>
          </p:txBody>
        </p:sp>
      </p:grpSp>
      <p:pic>
        <p:nvPicPr>
          <p:cNvPr id="1741" name="Picture 79" descr="Picture 79"/>
          <p:cNvPicPr>
            <a:picLocks noChangeAspect="1"/>
          </p:cNvPicPr>
          <p:nvPr/>
        </p:nvPicPr>
        <p:blipFill>
          <a:blip r:embed="rId9">
            <a:extLst/>
          </a:blip>
          <a:stretch>
            <a:fillRect/>
          </a:stretch>
        </p:blipFill>
        <p:spPr>
          <a:xfrm>
            <a:off x="8876061" y="2999502"/>
            <a:ext cx="1751728" cy="2012950"/>
          </a:xfrm>
          <a:prstGeom prst="rect">
            <a:avLst/>
          </a:prstGeom>
          <a:ln w="12700">
            <a:miter lim="400000"/>
          </a:ln>
        </p:spPr>
      </p:pic>
      <p:sp>
        <p:nvSpPr>
          <p:cNvPr id="1742" name="TextBox 80"/>
          <p:cNvSpPr txBox="1"/>
          <p:nvPr/>
        </p:nvSpPr>
        <p:spPr>
          <a:xfrm>
            <a:off x="9514461" y="5074708"/>
            <a:ext cx="1592082"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a:latin typeface="Gobold"/>
                <a:ea typeface="Gobold"/>
                <a:cs typeface="Gobold"/>
                <a:sym typeface="Gobold"/>
              </a:defRPr>
            </a:lvl1pPr>
          </a:lstStyle>
          <a:p>
            <a:pPr/>
            <a:r>
              <a:t>REPEAT PURCHASE</a:t>
            </a:r>
          </a:p>
        </p:txBody>
      </p:sp>
      <p:sp>
        <p:nvSpPr>
          <p:cNvPr id="1743" name="Text Placeholder 5"/>
          <p:cNvSpPr txBox="1"/>
          <p:nvPr/>
        </p:nvSpPr>
        <p:spPr>
          <a:xfrm>
            <a:off x="9438040" y="2216765"/>
            <a:ext cx="1801324"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000"/>
              </a:spcBef>
              <a:defRPr sz="1400">
                <a:latin typeface="Poppins regular"/>
                <a:ea typeface="Poppins regular"/>
                <a:cs typeface="Poppins regular"/>
                <a:sym typeface="Poppins regular"/>
              </a:defRPr>
            </a:lvl1pPr>
          </a:lstStyle>
          <a:p>
            <a:pPr/>
            <a:r>
              <a:t>6th interaction</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5"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46" name="Compilation-2-TikTok_v3" descr="Compilation-2-TikTok_v3"/>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5177613" y="1041104"/>
            <a:ext cx="2244356" cy="4979582"/>
          </a:xfrm>
          <a:prstGeom prst="rect">
            <a:avLst/>
          </a:prstGeom>
          <a:ln w="12700">
            <a:miter lim="400000"/>
          </a:ln>
        </p:spPr>
      </p:pic>
      <p:pic>
        <p:nvPicPr>
          <p:cNvPr id="1747" name="Compilation-1-TikTok_v3" descr="Compilation-1-TikTok_v3"/>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1314450" y="1041104"/>
            <a:ext cx="2270937" cy="4953001"/>
          </a:xfrm>
          <a:prstGeom prst="rect">
            <a:avLst/>
          </a:prstGeom>
          <a:ln w="12700">
            <a:miter lim="400000"/>
          </a:ln>
        </p:spPr>
      </p:pic>
      <p:pic>
        <p:nvPicPr>
          <p:cNvPr id="1748" name="Picture 11" descr="Picture 11"/>
          <p:cNvPicPr>
            <a:picLocks noChangeAspect="1"/>
          </p:cNvPicPr>
          <p:nvPr/>
        </p:nvPicPr>
        <p:blipFill>
          <a:blip r:embed="rId8">
            <a:extLst/>
          </a:blip>
          <a:srcRect l="0" t="0" r="21753" b="35454"/>
          <a:stretch>
            <a:fillRect/>
          </a:stretch>
        </p:blipFill>
        <p:spPr>
          <a:xfrm rot="21060000">
            <a:off x="2243276" y="3593266"/>
            <a:ext cx="641731" cy="204599"/>
          </a:xfrm>
          <a:prstGeom prst="rect">
            <a:avLst/>
          </a:prstGeom>
          <a:ln w="12700">
            <a:miter lim="400000"/>
          </a:ln>
        </p:spPr>
      </p:pic>
      <p:pic>
        <p:nvPicPr>
          <p:cNvPr id="1749" name="Picture 13" descr="Picture 13"/>
          <p:cNvPicPr>
            <a:picLocks noChangeAspect="1"/>
          </p:cNvPicPr>
          <p:nvPr/>
        </p:nvPicPr>
        <p:blipFill>
          <a:blip r:embed="rId9">
            <a:extLst/>
          </a:blip>
          <a:stretch>
            <a:fillRect/>
          </a:stretch>
        </p:blipFill>
        <p:spPr>
          <a:xfrm>
            <a:off x="1201394" y="923600"/>
            <a:ext cx="2504267" cy="5186494"/>
          </a:xfrm>
          <a:prstGeom prst="rect">
            <a:avLst/>
          </a:prstGeom>
          <a:ln w="12700">
            <a:miter lim="400000"/>
          </a:ln>
        </p:spPr>
      </p:pic>
      <p:pic>
        <p:nvPicPr>
          <p:cNvPr id="1750" name="Compilation-3-TikTok_v4 (1)" descr="Compilation-3-TikTok_v4 (1)"/>
          <p:cNvPicPr>
            <a:picLocks noChangeAspect="0"/>
          </p:cNvPicPr>
          <p:nvPr>
            <a:videoFile r:link="rId10"/>
            <p:extLst>
              <p:ext uri="{DAA4B4D4-6D71-4841-9C94-3DE7FCFB9230}">
                <p14:media xmlns:p14="http://schemas.microsoft.com/office/powerpoint/2010/main" r:embed="rId11"/>
              </p:ext>
            </p:extLst>
          </p:nvPr>
        </p:nvPicPr>
        <p:blipFill>
          <a:blip r:embed="rId12">
            <a:extLst/>
          </a:blip>
          <a:stretch>
            <a:fillRect/>
          </a:stretch>
        </p:blipFill>
        <p:spPr>
          <a:xfrm>
            <a:off x="8907868" y="1041104"/>
            <a:ext cx="2217775" cy="4970721"/>
          </a:xfrm>
          <a:prstGeom prst="rect">
            <a:avLst/>
          </a:prstGeom>
          <a:ln w="12700">
            <a:miter lim="400000"/>
          </a:ln>
        </p:spPr>
      </p:pic>
      <p:pic>
        <p:nvPicPr>
          <p:cNvPr id="1751" name="Picture 1" descr="Picture 1"/>
          <p:cNvPicPr>
            <a:picLocks noChangeAspect="1"/>
          </p:cNvPicPr>
          <p:nvPr/>
        </p:nvPicPr>
        <p:blipFill>
          <a:blip r:embed="rId9">
            <a:extLst/>
          </a:blip>
          <a:stretch>
            <a:fillRect/>
          </a:stretch>
        </p:blipFill>
        <p:spPr>
          <a:xfrm>
            <a:off x="5055697" y="950180"/>
            <a:ext cx="2504267" cy="5186495"/>
          </a:xfrm>
          <a:prstGeom prst="rect">
            <a:avLst/>
          </a:prstGeom>
          <a:ln w="12700">
            <a:miter lim="400000"/>
          </a:ln>
        </p:spPr>
      </p:pic>
      <p:pic>
        <p:nvPicPr>
          <p:cNvPr id="1752" name="Picture 15" descr="Picture 15"/>
          <p:cNvPicPr>
            <a:picLocks noChangeAspect="1"/>
          </p:cNvPicPr>
          <p:nvPr/>
        </p:nvPicPr>
        <p:blipFill>
          <a:blip r:embed="rId9">
            <a:extLst/>
          </a:blip>
          <a:stretch>
            <a:fillRect/>
          </a:stretch>
        </p:blipFill>
        <p:spPr>
          <a:xfrm>
            <a:off x="8791257" y="921289"/>
            <a:ext cx="2442245" cy="51599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3034" fill="hold"/>
                                        <p:tgtEl>
                                          <p:spTgt spid="1747"/>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13013" fill="hold"/>
                                        <p:tgtEl>
                                          <p:spTgt spid="1746"/>
                                        </p:tgtEl>
                                      </p:cBhvr>
                                    </p:cmd>
                                  </p:childTnLst>
                                </p:cTn>
                              </p:par>
                            </p:childTnLst>
                          </p:cTn>
                        </p:par>
                      </p:childTnLst>
                    </p:cTn>
                  </p:par>
                  <p:par>
                    <p:cTn id="11" fill="hold">
                      <p:stCondLst>
                        <p:cond delay="indefinite"/>
                      </p:stCondLst>
                      <p:childTnLst>
                        <p:par>
                          <p:cTn id="12" fill="hold">
                            <p:stCondLst>
                              <p:cond delay="0"/>
                            </p:stCondLst>
                            <p:childTnLst>
                              <p:par>
                                <p:cTn id="13" presetClass="mediacall" nodeType="clickEffect" presetSubtype="0" presetID="1" grpId="3" fill="hold">
                                  <p:stCondLst>
                                    <p:cond delay="0"/>
                                  </p:stCondLst>
                                  <p:childTnLst>
                                    <p:cmd type="call" cmd="playFrom(0.0)">
                                      <p:cBhvr>
                                        <p:cTn id="14" dur="13034" fill="hold"/>
                                        <p:tgtEl>
                                          <p:spTgt spid="1750"/>
                                        </p:tgtEl>
                                      </p:cBhvr>
                                    </p:cmd>
                                  </p:childTnLst>
                                </p:cTn>
                              </p:par>
                            </p:childTnLst>
                          </p:cTn>
                        </p:par>
                      </p:childTnLst>
                    </p:cTn>
                  </p:par>
                  <p:par>
                    <p:cTn id="15" fill="hold">
                      <p:stCondLst>
                        <p:cond delay="indefinite"/>
                      </p:stCondLst>
                      <p:childTnLst>
                        <p:par>
                          <p:cTn id="16" fill="hold">
                            <p:stCondLst>
                              <p:cond delay="0"/>
                            </p:stCondLst>
                            <p:childTnLst>
                              <p:par>
                                <p:cTn id="17" presetClass="mediacall" nodeType="clickEffect" presetSubtype="0" presetID="3" grpId="1" fill="hold">
                                  <p:stCondLst>
                                    <p:cond delay="0"/>
                                  </p:stCondLst>
                                  <p:childTnLst>
                                    <p:cmd type="call" cmd="stop">
                                      <p:cBhvr>
                                        <p:cTn id="18" dur="1000" fill="hold"/>
                                        <p:tgtEl>
                                          <p:spTgt spid="1747"/>
                                        </p:tgtEl>
                                      </p:cBhvr>
                                    </p:cmd>
                                  </p:childTnLst>
                                </p:cTn>
                              </p:par>
                            </p:childTnLst>
                          </p:cTn>
                        </p:par>
                      </p:childTnLst>
                    </p:cTn>
                  </p:par>
                  <p:par>
                    <p:cTn id="19" fill="hold">
                      <p:stCondLst>
                        <p:cond delay="indefinite"/>
                      </p:stCondLst>
                      <p:childTnLst>
                        <p:par>
                          <p:cTn id="20" fill="hold">
                            <p:stCondLst>
                              <p:cond delay="0"/>
                            </p:stCondLst>
                            <p:childTnLst>
                              <p:par>
                                <p:cTn id="21" presetClass="mediacall" nodeType="clickEffect" presetSubtype="0" presetID="3" grpId="2" fill="hold">
                                  <p:stCondLst>
                                    <p:cond delay="0"/>
                                  </p:stCondLst>
                                  <p:childTnLst>
                                    <p:cmd type="call" cmd="stop">
                                      <p:cBhvr>
                                        <p:cTn id="22" dur="1000" fill="hold"/>
                                        <p:tgtEl>
                                          <p:spTgt spid="1746"/>
                                        </p:tgtEl>
                                      </p:cBhvr>
                                    </p:cmd>
                                  </p:childTnLst>
                                </p:cTn>
                              </p:par>
                            </p:childTnLst>
                          </p:cTn>
                        </p:par>
                      </p:childTnLst>
                    </p:cTn>
                  </p:par>
                  <p:par>
                    <p:cTn id="23" fill="hold">
                      <p:stCondLst>
                        <p:cond delay="indefinite"/>
                      </p:stCondLst>
                      <p:childTnLst>
                        <p:par>
                          <p:cTn id="24" fill="hold">
                            <p:stCondLst>
                              <p:cond delay="0"/>
                            </p:stCondLst>
                            <p:childTnLst>
                              <p:par>
                                <p:cTn id="25" presetClass="mediacall" nodeType="clickEffect" presetSubtype="0" presetID="3" grpId="3" fill="hold">
                                  <p:stCondLst>
                                    <p:cond delay="0"/>
                                  </p:stCondLst>
                                  <p:childTnLst>
                                    <p:cmd type="call" cmd="stop">
                                      <p:cBhvr>
                                        <p:cTn id="26" dur="1000" fill="hold"/>
                                        <p:tgtEl>
                                          <p:spTgt spid="175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50000">
                <p:cTn id="27" fill="hold" display="0">
                  <p:stCondLst>
                    <p:cond delay="indefinite"/>
                  </p:stCondLst>
                </p:cTn>
                <p:tgtEl>
                  <p:spTgt spid="1746"/>
                </p:tgtEl>
              </p:cMediaNode>
            </p:video>
            <p:seq concurrent="1" prevAc="none" nextAc="seek">
              <p:cTn id="28" evtFilter="cancelBubble" nodeType="interactiveSeq" restart="whenNotActive" fill="hold">
                <p:stCondLst>
                  <p:cond delay="0" evt="onClick">
                    <p:tgtEl>
                      <p:spTgt spid="1746"/>
                    </p:tgtEl>
                  </p:cond>
                </p:stCondLst>
                <p:endSync delay="0" evt="end">
                  <p:rtn val="all"/>
                </p:endSync>
                <p:childTnLst>
                  <p:par>
                    <p:cTn id="29" fill="hold">
                      <p:stCondLst>
                        <p:cond delay="0"/>
                      </p:stCondLst>
                      <p:childTnLst>
                        <p:par>
                          <p:cTn id="30" fill="hold">
                            <p:stCondLst>
                              <p:cond delay="0"/>
                            </p:stCondLst>
                            <p:childTnLst>
                              <p:par>
                                <p:cTn id="31" presetClass="mediacall" nodeType="clickEffect" presetSubtype="0" presetID="2" fill="hold">
                                  <p:stCondLst>
                                    <p:cond delay="0"/>
                                  </p:stCondLst>
                                  <p:childTnLst>
                                    <p:cmd type="call" cmd="togglePause">
                                      <p:cBhvr>
                                        <p:cTn id="32" dur="1" fill="hold"/>
                                        <p:tgtEl>
                                          <p:spTgt spid="1746"/>
                                        </p:tgtEl>
                                      </p:cBhvr>
                                    </p:cmd>
                                  </p:childTnLst>
                                </p:cTn>
                              </p:par>
                            </p:childTnLst>
                          </p:cTn>
                        </p:par>
                      </p:childTnLst>
                    </p:cTn>
                  </p:par>
                </p:childTnLst>
              </p:cTn>
              <p:nextCondLst>
                <p:cond delay="0" evt="onClick">
                  <p:tgtEl>
                    <p:spTgt spid="1746"/>
                  </p:tgtEl>
                </p:cond>
              </p:nextCondLst>
            </p:seq>
            <p:video fullScrn="0">
              <p:cMediaNode mute="0" showWhenStopped="1" numSld="1" vol="50000">
                <p:cTn id="33" fill="hold" display="0">
                  <p:stCondLst>
                    <p:cond delay="indefinite"/>
                  </p:stCondLst>
                </p:cTn>
                <p:tgtEl>
                  <p:spTgt spid="1747"/>
                </p:tgtEl>
              </p:cMediaNode>
            </p:video>
            <p:seq concurrent="1" prevAc="none" nextAc="seek">
              <p:cTn id="34" evtFilter="cancelBubble" nodeType="interactiveSeq" restart="whenNotActive" fill="hold">
                <p:stCondLst>
                  <p:cond delay="0" evt="onClick">
                    <p:tgtEl>
                      <p:spTgt spid="1747"/>
                    </p:tgtEl>
                  </p:cond>
                </p:stCondLst>
                <p:endSync delay="0" evt="end">
                  <p:rtn val="all"/>
                </p:endSync>
                <p:childTnLst>
                  <p:par>
                    <p:cTn id="35" fill="hold">
                      <p:stCondLst>
                        <p:cond delay="0"/>
                      </p:stCondLst>
                      <p:childTnLst>
                        <p:par>
                          <p:cTn id="36" fill="hold">
                            <p:stCondLst>
                              <p:cond delay="0"/>
                            </p:stCondLst>
                            <p:childTnLst>
                              <p:par>
                                <p:cTn id="37" presetClass="mediacall" nodeType="clickEffect" presetSubtype="0" presetID="2" fill="hold">
                                  <p:stCondLst>
                                    <p:cond delay="0"/>
                                  </p:stCondLst>
                                  <p:childTnLst>
                                    <p:cmd type="call" cmd="togglePause">
                                      <p:cBhvr>
                                        <p:cTn id="38" dur="1" fill="hold"/>
                                        <p:tgtEl>
                                          <p:spTgt spid="1747"/>
                                        </p:tgtEl>
                                      </p:cBhvr>
                                    </p:cmd>
                                  </p:childTnLst>
                                </p:cTn>
                              </p:par>
                            </p:childTnLst>
                          </p:cTn>
                        </p:par>
                      </p:childTnLst>
                    </p:cTn>
                  </p:par>
                </p:childTnLst>
              </p:cTn>
              <p:nextCondLst>
                <p:cond delay="0" evt="onClick">
                  <p:tgtEl>
                    <p:spTgt spid="1747"/>
                  </p:tgtEl>
                </p:cond>
              </p:nextCondLst>
            </p:seq>
            <p:video fullScrn="0">
              <p:cMediaNode mute="0" showWhenStopped="1" numSld="1" vol="50000">
                <p:cTn id="39" fill="hold" display="0">
                  <p:stCondLst>
                    <p:cond delay="indefinite"/>
                  </p:stCondLst>
                </p:cTn>
                <p:tgtEl>
                  <p:spTgt spid="1750"/>
                </p:tgtEl>
              </p:cMediaNode>
            </p:video>
            <p:seq concurrent="1" prevAc="none" nextAc="seek">
              <p:cTn id="40" evtFilter="cancelBubble" nodeType="interactiveSeq" restart="whenNotActive" fill="hold">
                <p:stCondLst>
                  <p:cond delay="0" evt="onClick">
                    <p:tgtEl>
                      <p:spTgt spid="1750"/>
                    </p:tgtEl>
                  </p:cond>
                </p:stCondLst>
                <p:endSync delay="0" evt="end">
                  <p:rtn val="all"/>
                </p:endSync>
                <p:childTnLst>
                  <p:par>
                    <p:cTn id="41" fill="hold">
                      <p:stCondLst>
                        <p:cond delay="0"/>
                      </p:stCondLst>
                      <p:childTnLst>
                        <p:par>
                          <p:cTn id="42" fill="hold">
                            <p:stCondLst>
                              <p:cond delay="0"/>
                            </p:stCondLst>
                            <p:childTnLst>
                              <p:par>
                                <p:cTn id="43" presetClass="mediacall" nodeType="clickEffect" presetSubtype="0" presetID="2" fill="hold">
                                  <p:stCondLst>
                                    <p:cond delay="0"/>
                                  </p:stCondLst>
                                  <p:childTnLst>
                                    <p:cmd type="call" cmd="togglePause">
                                      <p:cBhvr>
                                        <p:cTn id="44" dur="1" fill="hold"/>
                                        <p:tgtEl>
                                          <p:spTgt spid="1750"/>
                                        </p:tgtEl>
                                      </p:cBhvr>
                                    </p:cmd>
                                  </p:childTnLst>
                                </p:cTn>
                              </p:par>
                            </p:childTnLst>
                          </p:cTn>
                        </p:par>
                      </p:childTnLst>
                    </p:cTn>
                  </p:par>
                </p:childTnLst>
              </p:cTn>
              <p:nextCondLst>
                <p:cond delay="0" evt="onClick">
                  <p:tgtEl>
                    <p:spTgt spid="1750"/>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4"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55" name="Picture 5" descr="Picture 5"/>
          <p:cNvPicPr>
            <a:picLocks noChangeAspect="1"/>
          </p:cNvPicPr>
          <p:nvPr/>
        </p:nvPicPr>
        <p:blipFill>
          <a:blip r:embed="rId2">
            <a:extLst/>
          </a:blip>
          <a:stretch>
            <a:fillRect/>
          </a:stretch>
        </p:blipFill>
        <p:spPr>
          <a:xfrm>
            <a:off x="10523532" y="3327251"/>
            <a:ext cx="1027728" cy="163574"/>
          </a:xfrm>
          <a:prstGeom prst="rect">
            <a:avLst/>
          </a:prstGeom>
          <a:ln w="12700">
            <a:miter lim="400000"/>
          </a:ln>
        </p:spPr>
      </p:pic>
      <p:pic>
        <p:nvPicPr>
          <p:cNvPr id="1756" name="Picture 2" descr="Picture 2"/>
          <p:cNvPicPr>
            <a:picLocks noChangeAspect="1"/>
          </p:cNvPicPr>
          <p:nvPr/>
        </p:nvPicPr>
        <p:blipFill>
          <a:blip r:embed="rId3">
            <a:extLst/>
          </a:blip>
          <a:stretch>
            <a:fillRect/>
          </a:stretch>
        </p:blipFill>
        <p:spPr>
          <a:xfrm>
            <a:off x="493447" y="3327398"/>
            <a:ext cx="955892" cy="163427"/>
          </a:xfrm>
          <a:prstGeom prst="rect">
            <a:avLst/>
          </a:prstGeom>
          <a:ln w="12700">
            <a:miter lim="400000"/>
          </a:ln>
        </p:spPr>
      </p:pic>
      <p:grpSp>
        <p:nvGrpSpPr>
          <p:cNvPr id="1760" name="Group 7"/>
          <p:cNvGrpSpPr/>
          <p:nvPr/>
        </p:nvGrpSpPr>
        <p:grpSpPr>
          <a:xfrm>
            <a:off x="710416" y="1178868"/>
            <a:ext cx="1801324" cy="3125367"/>
            <a:chOff x="0" y="0"/>
            <a:chExt cx="1801322" cy="3125366"/>
          </a:xfrm>
        </p:grpSpPr>
        <p:pic>
          <p:nvPicPr>
            <p:cNvPr id="1757" name="Picture 8" descr="Picture 8"/>
            <p:cNvPicPr>
              <a:picLocks noChangeAspect="1"/>
            </p:cNvPicPr>
            <p:nvPr/>
          </p:nvPicPr>
          <p:blipFill>
            <a:blip r:embed="rId4">
              <a:extLst/>
            </a:blip>
            <a:stretch>
              <a:fillRect/>
            </a:stretch>
          </p:blipFill>
          <p:spPr>
            <a:xfrm>
              <a:off x="588146" y="656276"/>
              <a:ext cx="625033" cy="1959237"/>
            </a:xfrm>
            <a:prstGeom prst="rect">
              <a:avLst/>
            </a:prstGeom>
            <a:ln w="12700" cap="flat">
              <a:noFill/>
              <a:miter lim="400000"/>
            </a:ln>
            <a:effectLst/>
          </p:spPr>
        </p:pic>
        <p:sp>
          <p:nvSpPr>
            <p:cNvPr id="1758" name="TextBox 9"/>
            <p:cNvSpPr txBox="1"/>
            <p:nvPr/>
          </p:nvSpPr>
          <p:spPr>
            <a:xfrm>
              <a:off x="103732" y="0"/>
              <a:ext cx="1593860"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Organic CONTENT</a:t>
              </a:r>
            </a:p>
          </p:txBody>
        </p:sp>
        <p:sp>
          <p:nvSpPr>
            <p:cNvPr id="1759" name="Text Placeholder 5"/>
            <p:cNvSpPr txBox="1"/>
            <p:nvPr/>
          </p:nvSpPr>
          <p:spPr>
            <a:xfrm>
              <a:off x="0" y="2818026"/>
              <a:ext cx="1801323"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1st interaction</a:t>
              </a:r>
            </a:p>
          </p:txBody>
        </p:sp>
      </p:grpSp>
      <p:grpSp>
        <p:nvGrpSpPr>
          <p:cNvPr id="1764" name="Group 11"/>
          <p:cNvGrpSpPr/>
          <p:nvPr/>
        </p:nvGrpSpPr>
        <p:grpSpPr>
          <a:xfrm>
            <a:off x="1853893" y="2063028"/>
            <a:ext cx="2343115" cy="3657779"/>
            <a:chOff x="0" y="0"/>
            <a:chExt cx="2343113" cy="3657777"/>
          </a:xfrm>
        </p:grpSpPr>
        <p:pic>
          <p:nvPicPr>
            <p:cNvPr id="1761" name="Picture 12" descr="Picture 12"/>
            <p:cNvPicPr>
              <a:picLocks noChangeAspect="1"/>
            </p:cNvPicPr>
            <p:nvPr/>
          </p:nvPicPr>
          <p:blipFill>
            <a:blip r:embed="rId5">
              <a:extLst/>
            </a:blip>
            <a:stretch>
              <a:fillRect/>
            </a:stretch>
          </p:blipFill>
          <p:spPr>
            <a:xfrm>
              <a:off x="0" y="932331"/>
              <a:ext cx="1744557" cy="2008233"/>
            </a:xfrm>
            <a:prstGeom prst="rect">
              <a:avLst/>
            </a:prstGeom>
            <a:ln w="12700" cap="flat">
              <a:noFill/>
              <a:miter lim="400000"/>
            </a:ln>
            <a:effectLst/>
          </p:spPr>
        </p:pic>
        <p:sp>
          <p:nvSpPr>
            <p:cNvPr id="1762" name="TextBox 13"/>
            <p:cNvSpPr txBox="1"/>
            <p:nvPr/>
          </p:nvSpPr>
          <p:spPr>
            <a:xfrm>
              <a:off x="748529" y="3007537"/>
              <a:ext cx="1409483"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Follows BRAND</a:t>
              </a:r>
            </a:p>
          </p:txBody>
        </p:sp>
        <p:sp>
          <p:nvSpPr>
            <p:cNvPr id="1763" name="Text Placeholder 5"/>
            <p:cNvSpPr txBox="1"/>
            <p:nvPr/>
          </p:nvSpPr>
          <p:spPr>
            <a:xfrm>
              <a:off x="541788" y="0"/>
              <a:ext cx="1801326"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2nd interaction</a:t>
              </a:r>
            </a:p>
          </p:txBody>
        </p:sp>
      </p:grpSp>
      <p:grpSp>
        <p:nvGrpSpPr>
          <p:cNvPr id="1768" name="Group 15"/>
          <p:cNvGrpSpPr/>
          <p:nvPr/>
        </p:nvGrpSpPr>
        <p:grpSpPr>
          <a:xfrm>
            <a:off x="3610812" y="1426961"/>
            <a:ext cx="2601252" cy="2877274"/>
            <a:chOff x="0" y="0"/>
            <a:chExt cx="2601250" cy="2877273"/>
          </a:xfrm>
        </p:grpSpPr>
        <p:pic>
          <p:nvPicPr>
            <p:cNvPr id="1765" name="Picture 16" descr="Picture 16"/>
            <p:cNvPicPr>
              <a:picLocks noChangeAspect="1"/>
            </p:cNvPicPr>
            <p:nvPr/>
          </p:nvPicPr>
          <p:blipFill>
            <a:blip r:embed="rId6">
              <a:extLst/>
            </a:blip>
            <a:stretch>
              <a:fillRect/>
            </a:stretch>
          </p:blipFill>
          <p:spPr>
            <a:xfrm>
              <a:off x="0" y="362504"/>
              <a:ext cx="1803011" cy="2012951"/>
            </a:xfrm>
            <a:prstGeom prst="rect">
              <a:avLst/>
            </a:prstGeom>
            <a:ln w="12700" cap="flat">
              <a:noFill/>
              <a:miter lim="400000"/>
            </a:ln>
            <a:effectLst/>
          </p:spPr>
        </p:pic>
        <p:sp>
          <p:nvSpPr>
            <p:cNvPr id="1766" name="TextBox 17"/>
            <p:cNvSpPr txBox="1"/>
            <p:nvPr/>
          </p:nvSpPr>
          <p:spPr>
            <a:xfrm>
              <a:off x="537787" y="0"/>
              <a:ext cx="2063464"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EMAIL LEAD GEN AD </a:t>
              </a:r>
            </a:p>
          </p:txBody>
        </p:sp>
        <p:sp>
          <p:nvSpPr>
            <p:cNvPr id="1767" name="Text Placeholder 5"/>
            <p:cNvSpPr txBox="1"/>
            <p:nvPr/>
          </p:nvSpPr>
          <p:spPr>
            <a:xfrm>
              <a:off x="604196" y="2569933"/>
              <a:ext cx="1801326"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3rd interaction</a:t>
              </a:r>
            </a:p>
          </p:txBody>
        </p:sp>
      </p:grpSp>
      <p:pic>
        <p:nvPicPr>
          <p:cNvPr id="1769" name="Picture 20" descr="Picture 20"/>
          <p:cNvPicPr>
            <a:picLocks noChangeAspect="1"/>
          </p:cNvPicPr>
          <p:nvPr/>
        </p:nvPicPr>
        <p:blipFill>
          <a:blip r:embed="rId7">
            <a:extLst/>
          </a:blip>
          <a:stretch>
            <a:fillRect/>
          </a:stretch>
        </p:blipFill>
        <p:spPr>
          <a:xfrm>
            <a:off x="5381883" y="3004221"/>
            <a:ext cx="1751728" cy="2012951"/>
          </a:xfrm>
          <a:prstGeom prst="rect">
            <a:avLst/>
          </a:prstGeom>
          <a:ln w="12700">
            <a:miter lim="400000"/>
          </a:ln>
        </p:spPr>
      </p:pic>
      <p:sp>
        <p:nvSpPr>
          <p:cNvPr id="1770" name="TextBox 21"/>
          <p:cNvSpPr txBox="1"/>
          <p:nvPr/>
        </p:nvSpPr>
        <p:spPr>
          <a:xfrm>
            <a:off x="6020621" y="5079427"/>
            <a:ext cx="1592082" cy="120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a:latin typeface="Gobold"/>
                <a:ea typeface="Gobold"/>
                <a:cs typeface="Gobold"/>
                <a:sym typeface="Gobold"/>
              </a:defRPr>
            </a:lvl1pPr>
          </a:lstStyle>
          <a:p>
            <a:pPr/>
            <a:r>
              <a:t>CLICKS THROUGH EMAIL to site</a:t>
            </a:r>
          </a:p>
        </p:txBody>
      </p:sp>
      <p:sp>
        <p:nvSpPr>
          <p:cNvPr id="1771" name="Text Placeholder 5"/>
          <p:cNvSpPr txBox="1"/>
          <p:nvPr/>
        </p:nvSpPr>
        <p:spPr>
          <a:xfrm>
            <a:off x="6109086" y="2181323"/>
            <a:ext cx="1497924"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000"/>
              </a:spcBef>
              <a:defRPr sz="1400">
                <a:latin typeface="Poppins regular"/>
                <a:ea typeface="Poppins regular"/>
                <a:cs typeface="Poppins regular"/>
                <a:sym typeface="Poppins regular"/>
              </a:defRPr>
            </a:lvl1pPr>
          </a:lstStyle>
          <a:p>
            <a:pPr/>
            <a:r>
              <a:t>4th interaction</a:t>
            </a:r>
          </a:p>
        </p:txBody>
      </p:sp>
      <p:grpSp>
        <p:nvGrpSpPr>
          <p:cNvPr id="1775" name="Group 23"/>
          <p:cNvGrpSpPr/>
          <p:nvPr/>
        </p:nvGrpSpPr>
        <p:grpSpPr>
          <a:xfrm>
            <a:off x="7101040" y="1423261"/>
            <a:ext cx="2382701" cy="2882715"/>
            <a:chOff x="0" y="0"/>
            <a:chExt cx="2382699" cy="2882714"/>
          </a:xfrm>
        </p:grpSpPr>
        <p:pic>
          <p:nvPicPr>
            <p:cNvPr id="1772" name="Picture 24" descr="Picture 24"/>
            <p:cNvPicPr>
              <a:picLocks noChangeAspect="1"/>
            </p:cNvPicPr>
            <p:nvPr/>
          </p:nvPicPr>
          <p:blipFill>
            <a:blip r:embed="rId8">
              <a:extLst/>
            </a:blip>
            <a:stretch>
              <a:fillRect/>
            </a:stretch>
          </p:blipFill>
          <p:spPr>
            <a:xfrm>
              <a:off x="0" y="374680"/>
              <a:ext cx="1803011" cy="2006081"/>
            </a:xfrm>
            <a:prstGeom prst="rect">
              <a:avLst/>
            </a:prstGeom>
            <a:ln w="12700" cap="flat">
              <a:noFill/>
              <a:miter lim="400000"/>
            </a:ln>
            <a:effectLst/>
          </p:spPr>
        </p:pic>
        <p:sp>
          <p:nvSpPr>
            <p:cNvPr id="1773" name="TextBox 25"/>
            <p:cNvSpPr txBox="1"/>
            <p:nvPr/>
          </p:nvSpPr>
          <p:spPr>
            <a:xfrm>
              <a:off x="799603" y="0"/>
              <a:ext cx="1364869" cy="650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cap="all">
                  <a:latin typeface="Gobold"/>
                  <a:ea typeface="Gobold"/>
                  <a:cs typeface="Gobold"/>
                  <a:sym typeface="Gobold"/>
                </a:defRPr>
              </a:lvl1pPr>
            </a:lstStyle>
            <a:p>
              <a:pPr/>
              <a:r>
                <a:t>SOCIAL DPA</a:t>
              </a:r>
            </a:p>
          </p:txBody>
        </p:sp>
        <p:sp>
          <p:nvSpPr>
            <p:cNvPr id="1774" name="Text Placeholder 5"/>
            <p:cNvSpPr txBox="1"/>
            <p:nvPr/>
          </p:nvSpPr>
          <p:spPr>
            <a:xfrm>
              <a:off x="581374" y="2575374"/>
              <a:ext cx="1801326"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1000"/>
                </a:spcBef>
                <a:defRPr sz="1400">
                  <a:latin typeface="Poppins regular"/>
                  <a:ea typeface="Poppins regular"/>
                  <a:cs typeface="Poppins regular"/>
                  <a:sym typeface="Poppins regular"/>
                </a:defRPr>
              </a:lvl1pPr>
            </a:lstStyle>
            <a:p>
              <a:pPr/>
              <a:r>
                <a:t>5th interaction</a:t>
              </a:r>
            </a:p>
          </p:txBody>
        </p:sp>
      </p:grpSp>
      <p:pic>
        <p:nvPicPr>
          <p:cNvPr id="1776" name="Picture 79" descr="Picture 79"/>
          <p:cNvPicPr>
            <a:picLocks noChangeAspect="1"/>
          </p:cNvPicPr>
          <p:nvPr/>
        </p:nvPicPr>
        <p:blipFill>
          <a:blip r:embed="rId9">
            <a:extLst/>
          </a:blip>
          <a:stretch>
            <a:fillRect/>
          </a:stretch>
        </p:blipFill>
        <p:spPr>
          <a:xfrm>
            <a:off x="8876061" y="2999502"/>
            <a:ext cx="1751728" cy="2012950"/>
          </a:xfrm>
          <a:prstGeom prst="rect">
            <a:avLst/>
          </a:prstGeom>
          <a:ln w="12700">
            <a:miter lim="400000"/>
          </a:ln>
        </p:spPr>
      </p:pic>
      <p:sp>
        <p:nvSpPr>
          <p:cNvPr id="1777" name="TextBox 80"/>
          <p:cNvSpPr txBox="1"/>
          <p:nvPr/>
        </p:nvSpPr>
        <p:spPr>
          <a:xfrm>
            <a:off x="9514461" y="5074708"/>
            <a:ext cx="1592082"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a:latin typeface="Gobold"/>
                <a:ea typeface="Gobold"/>
                <a:cs typeface="Gobold"/>
                <a:sym typeface="Gobold"/>
              </a:defRPr>
            </a:lvl1pPr>
          </a:lstStyle>
          <a:p>
            <a:pPr/>
            <a:r>
              <a:t>CONVERTS</a:t>
            </a:r>
          </a:p>
        </p:txBody>
      </p:sp>
      <p:sp>
        <p:nvSpPr>
          <p:cNvPr id="1778" name="Text Placeholder 5"/>
          <p:cNvSpPr txBox="1"/>
          <p:nvPr/>
        </p:nvSpPr>
        <p:spPr>
          <a:xfrm>
            <a:off x="9438040" y="2216765"/>
            <a:ext cx="1801324"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000"/>
              </a:spcBef>
              <a:defRPr sz="1400">
                <a:latin typeface="Poppins regular"/>
                <a:ea typeface="Poppins regular"/>
                <a:cs typeface="Poppins regular"/>
                <a:sym typeface="Poppins regular"/>
              </a:defRPr>
            </a:lvl1pPr>
          </a:lstStyle>
          <a:p>
            <a:pPr/>
            <a:r>
              <a:t>6th interaction</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0"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1" name="Picture 2" descr="Picture 2"/>
          <p:cNvPicPr>
            <a:picLocks noChangeAspect="1"/>
          </p:cNvPicPr>
          <p:nvPr/>
        </p:nvPicPr>
        <p:blipFill>
          <a:blip r:embed="rId2">
            <a:extLst/>
          </a:blip>
          <a:srcRect l="11724" t="4167" r="11764" b="2083"/>
          <a:stretch>
            <a:fillRect/>
          </a:stretch>
        </p:blipFill>
        <p:spPr>
          <a:xfrm>
            <a:off x="4277349" y="612114"/>
            <a:ext cx="7356348" cy="6012000"/>
          </a:xfrm>
          <a:prstGeom prst="rect">
            <a:avLst/>
          </a:prstGeom>
          <a:ln w="12700">
            <a:miter lim="400000"/>
          </a:ln>
        </p:spPr>
      </p:pic>
      <p:sp>
        <p:nvSpPr>
          <p:cNvPr id="1782" name="Text Placeholder 2"/>
          <p:cNvSpPr txBox="1"/>
          <p:nvPr/>
        </p:nvSpPr>
        <p:spPr>
          <a:xfrm>
            <a:off x="879730" y="1315753"/>
            <a:ext cx="2948993"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sz="2800">
                <a:uFill>
                  <a:solidFill>
                    <a:srgbClr val="FFFF00"/>
                  </a:solidFill>
                </a:uFill>
                <a:latin typeface="Gobold"/>
                <a:ea typeface="Gobold"/>
                <a:cs typeface="Gobold"/>
                <a:sym typeface="Gobold"/>
              </a:defRPr>
            </a:lvl1pPr>
          </a:lstStyle>
          <a:p>
            <a:pPr/>
            <a:r>
              <a:t>CASE STUDY</a:t>
            </a:r>
          </a:p>
        </p:txBody>
      </p:sp>
      <p:sp>
        <p:nvSpPr>
          <p:cNvPr id="1783" name="Text Placeholder 4"/>
          <p:cNvSpPr txBox="1"/>
          <p:nvPr/>
        </p:nvSpPr>
        <p:spPr>
          <a:xfrm>
            <a:off x="879730" y="1904607"/>
            <a:ext cx="3204117" cy="364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spcBef>
                <a:spcPts val="1000"/>
              </a:spcBef>
              <a:defRPr sz="2000">
                <a:latin typeface="Poppins SemiBold"/>
                <a:ea typeface="Poppins SemiBold"/>
                <a:cs typeface="Poppins SemiBold"/>
                <a:sym typeface="Poppins SemiBold"/>
              </a:defRPr>
            </a:pPr>
            <a:r>
              <a:t>£3,500 </a:t>
            </a:r>
            <a:r>
              <a:rPr>
                <a:latin typeface="Poppins Light"/>
                <a:ea typeface="Poppins Light"/>
                <a:cs typeface="Poppins Light"/>
                <a:sym typeface="Poppins Light"/>
              </a:rPr>
              <a:t>media spend per month</a:t>
            </a:r>
            <a:endParaRPr sz="2800"/>
          </a:p>
          <a:p>
            <a:pPr>
              <a:lnSpc>
                <a:spcPct val="150000"/>
              </a:lnSpc>
              <a:spcBef>
                <a:spcPts val="1000"/>
              </a:spcBef>
              <a:defRPr b="1" sz="2000">
                <a:latin typeface="Poppins Light"/>
                <a:ea typeface="Poppins Light"/>
                <a:cs typeface="Poppins Light"/>
                <a:sym typeface="Poppins Light"/>
              </a:defRPr>
            </a:pPr>
            <a:r>
              <a:t>335%</a:t>
            </a:r>
            <a:r>
              <a:rPr b="0"/>
              <a:t> + YoY traffic</a:t>
            </a:r>
            <a:endParaRPr sz="2800"/>
          </a:p>
          <a:p>
            <a:pPr>
              <a:lnSpc>
                <a:spcPct val="150000"/>
              </a:lnSpc>
              <a:spcBef>
                <a:spcPts val="1000"/>
              </a:spcBef>
              <a:defRPr b="1" sz="2000">
                <a:latin typeface="Poppins Light"/>
                <a:ea typeface="Poppins Light"/>
                <a:cs typeface="Poppins Light"/>
                <a:sym typeface="Poppins Light"/>
              </a:defRPr>
            </a:pPr>
            <a:r>
              <a:t>128%</a:t>
            </a:r>
            <a:r>
              <a:rPr b="0"/>
              <a:t> + YoY orders</a:t>
            </a:r>
            <a:endParaRPr sz="2800"/>
          </a:p>
          <a:p>
            <a:pPr>
              <a:lnSpc>
                <a:spcPct val="150000"/>
              </a:lnSpc>
              <a:spcBef>
                <a:spcPts val="1000"/>
              </a:spcBef>
              <a:defRPr b="1" sz="2000">
                <a:latin typeface="Poppins Light"/>
                <a:ea typeface="Poppins Light"/>
                <a:cs typeface="Poppins Light"/>
                <a:sym typeface="Poppins Light"/>
              </a:defRPr>
            </a:pPr>
            <a:r>
              <a:t>284%</a:t>
            </a:r>
            <a:r>
              <a:rPr b="0"/>
              <a:t> + YoY revenue</a:t>
            </a:r>
            <a:endParaRPr sz="2800"/>
          </a:p>
          <a:p>
            <a:pPr>
              <a:lnSpc>
                <a:spcPct val="150000"/>
              </a:lnSpc>
              <a:spcBef>
                <a:spcPts val="1000"/>
              </a:spcBef>
              <a:defRPr sz="2000">
                <a:solidFill>
                  <a:srgbClr val="00AEEF"/>
                </a:solidFill>
                <a:latin typeface="Poppins SemiBold"/>
                <a:ea typeface="Poppins SemiBold"/>
                <a:cs typeface="Poppins SemiBold"/>
                <a:sym typeface="Poppins SemiBold"/>
              </a:defRPr>
            </a:pPr>
            <a:r>
              <a:t>Paid social delivers 75% of all traffic</a:t>
            </a:r>
          </a:p>
        </p:txBody>
      </p:sp>
      <p:pic>
        <p:nvPicPr>
          <p:cNvPr id="1784" name="Picture 8" descr="Picture 8"/>
          <p:cNvPicPr>
            <a:picLocks noChangeAspect="1"/>
          </p:cNvPicPr>
          <p:nvPr/>
        </p:nvPicPr>
        <p:blipFill>
          <a:blip r:embed="rId3">
            <a:extLst/>
          </a:blip>
          <a:stretch>
            <a:fillRect/>
          </a:stretch>
        </p:blipFill>
        <p:spPr>
          <a:xfrm>
            <a:off x="5123121" y="1714346"/>
            <a:ext cx="5658294" cy="3500191"/>
          </a:xfrm>
          <a:prstGeom prst="rect">
            <a:avLst/>
          </a:prstGeom>
          <a:ln w="12700">
            <a:miter lim="400000"/>
          </a:ln>
        </p:spPr>
      </p:pic>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6"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87" name="TextBox 5"/>
          <p:cNvSpPr txBox="1"/>
          <p:nvPr/>
        </p:nvSpPr>
        <p:spPr>
          <a:xfrm>
            <a:off x="4569591" y="1479584"/>
            <a:ext cx="2074248" cy="186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500k</a:t>
            </a:r>
            <a:endParaRPr sz="2800"/>
          </a:p>
          <a:p>
            <a:pPr>
              <a:defRPr cap="all" sz="2800">
                <a:latin typeface="Gobold"/>
                <a:ea typeface="Gobold"/>
                <a:cs typeface="Gobold"/>
                <a:sym typeface="Gobold"/>
              </a:defRPr>
            </a:pPr>
            <a:r>
              <a:t>UNIQUE REACH</a:t>
            </a:r>
          </a:p>
        </p:txBody>
      </p:sp>
      <p:sp>
        <p:nvSpPr>
          <p:cNvPr id="1788" name="TextBox 7"/>
          <p:cNvSpPr txBox="1"/>
          <p:nvPr/>
        </p:nvSpPr>
        <p:spPr>
          <a:xfrm>
            <a:off x="1345127" y="3412657"/>
            <a:ext cx="2074249"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445</a:t>
            </a:r>
            <a:r>
              <a:rPr sz="2800"/>
              <a:t> </a:t>
            </a:r>
          </a:p>
          <a:p>
            <a:pPr>
              <a:defRPr cap="all" sz="2800">
                <a:latin typeface="Gobold"/>
                <a:ea typeface="Gobold"/>
                <a:cs typeface="Gobold"/>
                <a:sym typeface="Gobold"/>
              </a:defRPr>
            </a:pPr>
            <a:r>
              <a:t>ORDERS</a:t>
            </a:r>
          </a:p>
        </p:txBody>
      </p:sp>
      <p:sp>
        <p:nvSpPr>
          <p:cNvPr id="1789" name="TextBox 8"/>
          <p:cNvSpPr txBox="1"/>
          <p:nvPr/>
        </p:nvSpPr>
        <p:spPr>
          <a:xfrm>
            <a:off x="7681760" y="1479584"/>
            <a:ext cx="3004689"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35,336</a:t>
            </a:r>
            <a:r>
              <a:rPr sz="2800"/>
              <a:t> </a:t>
            </a:r>
            <a:endParaRPr sz="2800"/>
          </a:p>
          <a:p>
            <a:pPr>
              <a:defRPr cap="all" sz="2800">
                <a:latin typeface="Gobold"/>
                <a:ea typeface="Gobold"/>
                <a:cs typeface="Gobold"/>
                <a:sym typeface="Gobold"/>
              </a:defRPr>
            </a:pPr>
            <a:r>
              <a:t>Website visits</a:t>
            </a:r>
          </a:p>
        </p:txBody>
      </p:sp>
      <p:sp>
        <p:nvSpPr>
          <p:cNvPr id="1790" name="TextBox 9"/>
          <p:cNvSpPr txBox="1"/>
          <p:nvPr/>
        </p:nvSpPr>
        <p:spPr>
          <a:xfrm>
            <a:off x="4457298" y="3429000"/>
            <a:ext cx="3004689" cy="1437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5.8</a:t>
            </a:r>
            <a:endParaRPr sz="2800"/>
          </a:p>
          <a:p>
            <a:pPr>
              <a:defRPr cap="all" sz="2800">
                <a:latin typeface="Gobold"/>
                <a:ea typeface="Gobold"/>
                <a:cs typeface="Gobold"/>
                <a:sym typeface="Gobold"/>
              </a:defRPr>
            </a:pPr>
            <a:r>
              <a:t>EROAS</a:t>
            </a:r>
          </a:p>
        </p:txBody>
      </p:sp>
      <p:sp>
        <p:nvSpPr>
          <p:cNvPr id="1791" name="TextBox 10"/>
          <p:cNvSpPr txBox="1"/>
          <p:nvPr/>
        </p:nvSpPr>
        <p:spPr>
          <a:xfrm>
            <a:off x="7942445" y="3429000"/>
            <a:ext cx="3004689" cy="1437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£47.19</a:t>
            </a:r>
            <a:r>
              <a:rPr sz="2800"/>
              <a:t> </a:t>
            </a:r>
            <a:endParaRPr sz="2800"/>
          </a:p>
          <a:p>
            <a:pPr>
              <a:defRPr cap="all" sz="2800">
                <a:latin typeface="Gobold"/>
                <a:ea typeface="Gobold"/>
                <a:cs typeface="Gobold"/>
                <a:sym typeface="Gobold"/>
              </a:defRPr>
            </a:pPr>
            <a:r>
              <a:t>CPA</a:t>
            </a:r>
          </a:p>
        </p:txBody>
      </p:sp>
      <p:sp>
        <p:nvSpPr>
          <p:cNvPr id="1792" name="Text Placeholder 5"/>
          <p:cNvSpPr txBox="1"/>
          <p:nvPr/>
        </p:nvSpPr>
        <p:spPr>
          <a:xfrm>
            <a:off x="342705" y="1588860"/>
            <a:ext cx="3839211" cy="7010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90000"/>
              </a:lnSpc>
              <a:spcBef>
                <a:spcPts val="1000"/>
              </a:spcBef>
              <a:defRPr cap="all" sz="4000">
                <a:latin typeface="Gobold"/>
                <a:ea typeface="Gobold"/>
                <a:cs typeface="Gobold"/>
                <a:sym typeface="Gobold"/>
              </a:defRPr>
            </a:lvl1pPr>
          </a:lstStyle>
          <a:p>
            <a:pPr/>
            <a:r>
              <a:t>results</a:t>
            </a:r>
          </a:p>
        </p:txBody>
      </p:sp>
      <p:sp>
        <p:nvSpPr>
          <p:cNvPr id="1793" name="Rectangle 1"/>
          <p:cNvSpPr/>
          <p:nvPr/>
        </p:nvSpPr>
        <p:spPr>
          <a:xfrm>
            <a:off x="1439235" y="2202858"/>
            <a:ext cx="1660359" cy="71110"/>
          </a:xfrm>
          <a:prstGeom prst="rect">
            <a:avLst/>
          </a:prstGeom>
          <a:solidFill>
            <a:srgbClr val="FFFF00"/>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793"/>
                                        </p:tgtEl>
                                        <p:attrNameLst>
                                          <p:attrName>style.visibility</p:attrName>
                                        </p:attrNameLst>
                                      </p:cBhvr>
                                      <p:to>
                                        <p:strVal val="visible"/>
                                      </p:to>
                                    </p:set>
                                    <p:animEffect filter="wipe(left)" transition="in">
                                      <p:cBhvr>
                                        <p:cTn id="7" dur="500"/>
                                        <p:tgtEl>
                                          <p:spTgt spid="17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3" grpId="1"/>
    </p:bldLst>
  </p:timing>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5"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96" name="RPReplay_Final1686503170" descr="RPReplay_Final1686503170"/>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318784" y="686687"/>
            <a:ext cx="2433085" cy="5289696"/>
          </a:xfrm>
          <a:prstGeom prst="rect">
            <a:avLst/>
          </a:prstGeom>
          <a:ln w="12700">
            <a:miter lim="400000"/>
          </a:ln>
        </p:spPr>
      </p:pic>
      <p:pic>
        <p:nvPicPr>
          <p:cNvPr id="1797" name="Picture 1" descr="Picture 1"/>
          <p:cNvPicPr>
            <a:picLocks noChangeAspect="1"/>
          </p:cNvPicPr>
          <p:nvPr/>
        </p:nvPicPr>
        <p:blipFill>
          <a:blip r:embed="rId5">
            <a:extLst/>
          </a:blip>
          <a:stretch>
            <a:fillRect/>
          </a:stretch>
        </p:blipFill>
        <p:spPr>
          <a:xfrm>
            <a:off x="1108976" y="-417984"/>
            <a:ext cx="4889243" cy="7326948"/>
          </a:xfrm>
          <a:prstGeom prst="rect">
            <a:avLst/>
          </a:prstGeom>
          <a:ln w="12700">
            <a:miter lim="400000"/>
          </a:ln>
        </p:spPr>
      </p:pic>
      <p:sp>
        <p:nvSpPr>
          <p:cNvPr id="1798" name="TextBox 5"/>
          <p:cNvSpPr txBox="1"/>
          <p:nvPr/>
        </p:nvSpPr>
        <p:spPr>
          <a:xfrm>
            <a:off x="5732901" y="1356360"/>
            <a:ext cx="3926097"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322k </a:t>
            </a:r>
            <a:r>
              <a:rPr sz="2800">
                <a:solidFill>
                  <a:srgbClr val="000000"/>
                </a:solidFill>
              </a:rPr>
              <a:t>impressions</a:t>
            </a:r>
          </a:p>
        </p:txBody>
      </p:sp>
      <p:sp>
        <p:nvSpPr>
          <p:cNvPr id="1799" name="TextBox 7"/>
          <p:cNvSpPr txBox="1"/>
          <p:nvPr/>
        </p:nvSpPr>
        <p:spPr>
          <a:xfrm>
            <a:off x="5732901" y="3585707"/>
            <a:ext cx="5209475"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46</a:t>
            </a:r>
            <a:r>
              <a:rPr sz="2800"/>
              <a:t>  </a:t>
            </a:r>
            <a:r>
              <a:rPr sz="2800">
                <a:solidFill>
                  <a:srgbClr val="000000"/>
                </a:solidFill>
              </a:rPr>
              <a:t>Purchases</a:t>
            </a:r>
          </a:p>
        </p:txBody>
      </p:sp>
      <p:sp>
        <p:nvSpPr>
          <p:cNvPr id="1800" name="TextBox 8"/>
          <p:cNvSpPr txBox="1"/>
          <p:nvPr/>
        </p:nvSpPr>
        <p:spPr>
          <a:xfrm>
            <a:off x="5732901" y="2471034"/>
            <a:ext cx="5982007"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17,500 </a:t>
            </a:r>
            <a:r>
              <a:rPr sz="2800">
                <a:solidFill>
                  <a:srgbClr val="000000"/>
                </a:solidFill>
              </a:rPr>
              <a:t>Website visits</a:t>
            </a:r>
          </a:p>
        </p:txBody>
      </p:sp>
      <p:sp>
        <p:nvSpPr>
          <p:cNvPr id="1801" name="TextBox 10"/>
          <p:cNvSpPr txBox="1"/>
          <p:nvPr/>
        </p:nvSpPr>
        <p:spPr>
          <a:xfrm>
            <a:off x="5732901" y="4700382"/>
            <a:ext cx="5447600"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£28k</a:t>
            </a:r>
            <a:r>
              <a:rPr sz="2800"/>
              <a:t> </a:t>
            </a:r>
            <a:r>
              <a:rPr sz="2800">
                <a:solidFill>
                  <a:srgbClr val="000000"/>
                </a:solidFill>
              </a:rPr>
              <a:t>REVENUE</a:t>
            </a:r>
          </a:p>
        </p:txBody>
      </p:sp>
      <p:pic>
        <p:nvPicPr>
          <p:cNvPr id="1802" name="Picture 11" descr="Picture 11"/>
          <p:cNvPicPr>
            <a:picLocks noChangeAspect="1"/>
          </p:cNvPicPr>
          <p:nvPr/>
        </p:nvPicPr>
        <p:blipFill>
          <a:blip r:embed="rId6">
            <a:extLst/>
          </a:blip>
          <a:stretch>
            <a:fillRect/>
          </a:stretch>
        </p:blipFill>
        <p:spPr>
          <a:xfrm>
            <a:off x="2340934" y="1052397"/>
            <a:ext cx="2433085" cy="26981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798"/>
                                        </p:tgtEl>
                                        <p:attrNameLst>
                                          <p:attrName>style.visibility</p:attrName>
                                        </p:attrNameLst>
                                      </p:cBhvr>
                                      <p:to>
                                        <p:strVal val="visible"/>
                                      </p:to>
                                    </p:set>
                                    <p:animEffect filter="wipe(left)" transition="in">
                                      <p:cBhvr>
                                        <p:cTn id="7" dur="500"/>
                                        <p:tgtEl>
                                          <p:spTgt spid="1798"/>
                                        </p:tgtEl>
                                      </p:cBhvr>
                                    </p:animEffect>
                                  </p:childTnLst>
                                </p:cTn>
                              </p:par>
                            </p:childTnLst>
                          </p:cTn>
                        </p:par>
                        <p:par>
                          <p:cTn id="8" fill="hold">
                            <p:stCondLst>
                              <p:cond delay="500"/>
                            </p:stCondLst>
                            <p:childTnLst>
                              <p:par>
                                <p:cTn id="9" presetClass="entr" nodeType="afterEffect" presetSubtype="8" presetID="22" grpId="2" fill="hold">
                                  <p:stCondLst>
                                    <p:cond delay="0"/>
                                  </p:stCondLst>
                                  <p:iterate type="el" backwards="0">
                                    <p:tmAbs val="0"/>
                                  </p:iterate>
                                  <p:childTnLst>
                                    <p:set>
                                      <p:cBhvr>
                                        <p:cTn id="10" fill="hold"/>
                                        <p:tgtEl>
                                          <p:spTgt spid="1800"/>
                                        </p:tgtEl>
                                        <p:attrNameLst>
                                          <p:attrName>style.visibility</p:attrName>
                                        </p:attrNameLst>
                                      </p:cBhvr>
                                      <p:to>
                                        <p:strVal val="visible"/>
                                      </p:to>
                                    </p:set>
                                    <p:animEffect filter="wipe(left)" transition="in">
                                      <p:cBhvr>
                                        <p:cTn id="11" dur="500"/>
                                        <p:tgtEl>
                                          <p:spTgt spid="1800"/>
                                        </p:tgtEl>
                                      </p:cBhvr>
                                    </p:animEffect>
                                  </p:childTnLst>
                                </p:cTn>
                              </p:par>
                            </p:childTnLst>
                          </p:cTn>
                        </p:par>
                        <p:par>
                          <p:cTn id="12" fill="hold">
                            <p:stCondLst>
                              <p:cond delay="1000"/>
                            </p:stCondLst>
                            <p:childTnLst>
                              <p:par>
                                <p:cTn id="13" presetClass="entr" nodeType="afterEffect" presetSubtype="8" presetID="22" grpId="3" fill="hold">
                                  <p:stCondLst>
                                    <p:cond delay="0"/>
                                  </p:stCondLst>
                                  <p:iterate type="el" backwards="0">
                                    <p:tmAbs val="0"/>
                                  </p:iterate>
                                  <p:childTnLst>
                                    <p:set>
                                      <p:cBhvr>
                                        <p:cTn id="14" fill="hold"/>
                                        <p:tgtEl>
                                          <p:spTgt spid="1799"/>
                                        </p:tgtEl>
                                        <p:attrNameLst>
                                          <p:attrName>style.visibility</p:attrName>
                                        </p:attrNameLst>
                                      </p:cBhvr>
                                      <p:to>
                                        <p:strVal val="visible"/>
                                      </p:to>
                                    </p:set>
                                    <p:animEffect filter="wipe(left)" transition="in">
                                      <p:cBhvr>
                                        <p:cTn id="15" dur="500"/>
                                        <p:tgtEl>
                                          <p:spTgt spid="1799"/>
                                        </p:tgtEl>
                                      </p:cBhvr>
                                    </p:animEffect>
                                  </p:childTnLst>
                                </p:cTn>
                              </p:par>
                            </p:childTnLst>
                          </p:cTn>
                        </p:par>
                        <p:par>
                          <p:cTn id="16" fill="hold">
                            <p:stCondLst>
                              <p:cond delay="1500"/>
                            </p:stCondLst>
                            <p:childTnLst>
                              <p:par>
                                <p:cTn id="17" presetClass="entr" nodeType="afterEffect" presetSubtype="8" presetID="22" grpId="4" fill="hold">
                                  <p:stCondLst>
                                    <p:cond delay="0"/>
                                  </p:stCondLst>
                                  <p:iterate type="el" backwards="0">
                                    <p:tmAbs val="0"/>
                                  </p:iterate>
                                  <p:childTnLst>
                                    <p:set>
                                      <p:cBhvr>
                                        <p:cTn id="18" fill="hold"/>
                                        <p:tgtEl>
                                          <p:spTgt spid="1801"/>
                                        </p:tgtEl>
                                        <p:attrNameLst>
                                          <p:attrName>style.visibility</p:attrName>
                                        </p:attrNameLst>
                                      </p:cBhvr>
                                      <p:to>
                                        <p:strVal val="visible"/>
                                      </p:to>
                                    </p:set>
                                    <p:animEffect filter="wipe(left)" transition="in">
                                      <p:cBhvr>
                                        <p:cTn id="19" dur="500"/>
                                        <p:tgtEl>
                                          <p:spTgt spid="1801"/>
                                        </p:tgtEl>
                                      </p:cBhvr>
                                    </p:animEffect>
                                  </p:childTnLst>
                                </p:cTn>
                              </p:par>
                            </p:childTnLst>
                          </p:cTn>
                        </p:par>
                      </p:childTnLst>
                    </p:cTn>
                  </p:par>
                  <p:par>
                    <p:cTn id="20" fill="hold">
                      <p:stCondLst>
                        <p:cond delay="indefinite"/>
                      </p:stCondLst>
                      <p:childTnLst>
                        <p:par>
                          <p:cTn id="21" fill="hold">
                            <p:stCondLst>
                              <p:cond delay="0"/>
                            </p:stCondLst>
                            <p:childTnLst>
                              <p:par>
                                <p:cTn id="22" presetClass="mediacall" nodeType="clickEffect" presetSubtype="0" presetID="1" grpId="5" fill="hold">
                                  <p:stCondLst>
                                    <p:cond delay="0"/>
                                  </p:stCondLst>
                                  <p:childTnLst>
                                    <p:cmd type="call" cmd="playFrom(0.0)">
                                      <p:cBhvr>
                                        <p:cTn id="23" dur="9133" fill="hold"/>
                                        <p:tgtEl>
                                          <p:spTgt spid="1796"/>
                                        </p:tgtEl>
                                      </p:cBhvr>
                                    </p:cmd>
                                  </p:childTnLst>
                                </p:cTn>
                              </p:par>
                            </p:childTnLst>
                          </p:cTn>
                        </p:par>
                      </p:childTnLst>
                    </p:cTn>
                  </p:par>
                  <p:par>
                    <p:cTn id="24" fill="hold">
                      <p:stCondLst>
                        <p:cond delay="indefinite"/>
                      </p:stCondLst>
                      <p:childTnLst>
                        <p:par>
                          <p:cTn id="25" fill="hold">
                            <p:stCondLst>
                              <p:cond delay="0"/>
                            </p:stCondLst>
                            <p:childTnLst>
                              <p:par>
                                <p:cTn id="26" presetClass="mediacall" nodeType="clickEffect" presetSubtype="0" presetID="3" grpId="5" fill="hold">
                                  <p:stCondLst>
                                    <p:cond delay="0"/>
                                  </p:stCondLst>
                                  <p:childTnLst>
                                    <p:cmd type="call" cmd="stop">
                                      <p:cBhvr>
                                        <p:cTn id="27" dur="1000" fill="hold"/>
                                        <p:tgtEl>
                                          <p:spTgt spid="179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50000">
                <p:cTn id="28" fill="hold" display="0">
                  <p:stCondLst>
                    <p:cond delay="indefinite"/>
                  </p:stCondLst>
                </p:cTn>
                <p:tgtEl>
                  <p:spTgt spid="1796"/>
                </p:tgtEl>
              </p:cMediaNode>
            </p:video>
            <p:seq concurrent="1" prevAc="none" nextAc="seek">
              <p:cTn id="29" evtFilter="cancelBubble" nodeType="interactiveSeq" restart="whenNotActive" fill="hold">
                <p:stCondLst>
                  <p:cond delay="0" evt="onClick">
                    <p:tgtEl>
                      <p:spTgt spid="1796"/>
                    </p:tgtEl>
                  </p:cond>
                </p:stCondLst>
                <p:endSync delay="0" evt="end">
                  <p:rtn val="all"/>
                </p:endSync>
                <p:childTnLst>
                  <p:par>
                    <p:cTn id="30" fill="hold">
                      <p:stCondLst>
                        <p:cond delay="0"/>
                      </p:stCondLst>
                      <p:childTnLst>
                        <p:par>
                          <p:cTn id="31" fill="hold">
                            <p:stCondLst>
                              <p:cond delay="0"/>
                            </p:stCondLst>
                            <p:childTnLst>
                              <p:par>
                                <p:cTn id="32" presetClass="mediacall" nodeType="clickEffect" presetSubtype="0" presetID="2" fill="hold">
                                  <p:stCondLst>
                                    <p:cond delay="0"/>
                                  </p:stCondLst>
                                  <p:childTnLst>
                                    <p:cmd type="call" cmd="togglePause">
                                      <p:cBhvr>
                                        <p:cTn id="33" dur="1" fill="hold"/>
                                        <p:tgtEl>
                                          <p:spTgt spid="1796"/>
                                        </p:tgtEl>
                                      </p:cBhvr>
                                    </p:cmd>
                                  </p:childTnLst>
                                </p:cTn>
                              </p:par>
                            </p:childTnLst>
                          </p:cTn>
                        </p:par>
                      </p:childTnLst>
                    </p:cTn>
                  </p:par>
                </p:childTnLst>
              </p:cTn>
              <p:nextCondLst>
                <p:cond delay="0" evt="onClick">
                  <p:tgtEl>
                    <p:spTgt spid="1796"/>
                  </p:tgtEl>
                </p:cond>
              </p:nextCondLst>
            </p:seq>
          </p:childTnLst>
        </p:cTn>
      </p:par>
    </p:tnLst>
    <p:bldLst>
      <p:bldP build="whole" bldLvl="1" animBg="1" rev="0" advAuto="0" spid="1800" grpId="2"/>
      <p:bldP build="whole" bldLvl="1" animBg="1" rev="0" advAuto="0" spid="1799" grpId="3"/>
      <p:bldP build="whole" bldLvl="1" animBg="1" rev="0" advAuto="0" spid="1798" grpId="1"/>
      <p:bldP build="whole" bldLvl="1" animBg="1" rev="0" advAuto="0" spid="1801" grpId="4"/>
    </p:bldLst>
  </p:timing>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4"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05" name="RPReplay_Final1686412719 (1)" descr="RPReplay_Final1686412719 (1)"/>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497303" y="879228"/>
            <a:ext cx="2450804" cy="4731488"/>
          </a:xfrm>
          <a:prstGeom prst="rect">
            <a:avLst/>
          </a:prstGeom>
          <a:ln w="12700">
            <a:miter lim="400000"/>
          </a:ln>
        </p:spPr>
      </p:pic>
      <p:pic>
        <p:nvPicPr>
          <p:cNvPr id="1806" name="Picture 1" descr="Picture 1"/>
          <p:cNvPicPr>
            <a:picLocks noChangeAspect="1"/>
          </p:cNvPicPr>
          <p:nvPr/>
        </p:nvPicPr>
        <p:blipFill>
          <a:blip r:embed="rId5">
            <a:extLst/>
          </a:blip>
          <a:stretch>
            <a:fillRect/>
          </a:stretch>
        </p:blipFill>
        <p:spPr>
          <a:xfrm>
            <a:off x="296357" y="-214425"/>
            <a:ext cx="4889242" cy="7326948"/>
          </a:xfrm>
          <a:prstGeom prst="rect">
            <a:avLst/>
          </a:prstGeom>
          <a:ln w="12700">
            <a:miter lim="400000"/>
          </a:ln>
        </p:spPr>
      </p:pic>
      <p:sp>
        <p:nvSpPr>
          <p:cNvPr id="1807" name="TextBox 5"/>
          <p:cNvSpPr txBox="1"/>
          <p:nvPr/>
        </p:nvSpPr>
        <p:spPr>
          <a:xfrm>
            <a:off x="5732901" y="1356360"/>
            <a:ext cx="4288406"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22m </a:t>
            </a:r>
            <a:r>
              <a:rPr sz="2800">
                <a:solidFill>
                  <a:srgbClr val="000000"/>
                </a:solidFill>
              </a:rPr>
              <a:t>impressions</a:t>
            </a:r>
          </a:p>
        </p:txBody>
      </p:sp>
      <p:sp>
        <p:nvSpPr>
          <p:cNvPr id="1808" name="TextBox 7"/>
          <p:cNvSpPr txBox="1"/>
          <p:nvPr/>
        </p:nvSpPr>
        <p:spPr>
          <a:xfrm>
            <a:off x="5732901" y="3585707"/>
            <a:ext cx="5209475"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28</a:t>
            </a:r>
            <a:r>
              <a:rPr sz="2800"/>
              <a:t>  </a:t>
            </a:r>
            <a:r>
              <a:rPr sz="2800">
                <a:solidFill>
                  <a:srgbClr val="000000"/>
                </a:solidFill>
              </a:rPr>
              <a:t>PURCHASes</a:t>
            </a:r>
          </a:p>
        </p:txBody>
      </p:sp>
      <p:sp>
        <p:nvSpPr>
          <p:cNvPr id="1809" name="TextBox 8"/>
          <p:cNvSpPr txBox="1"/>
          <p:nvPr/>
        </p:nvSpPr>
        <p:spPr>
          <a:xfrm>
            <a:off x="5732901" y="2471034"/>
            <a:ext cx="5982007"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9,346 </a:t>
            </a:r>
            <a:r>
              <a:rPr sz="2800">
                <a:solidFill>
                  <a:srgbClr val="000000"/>
                </a:solidFill>
              </a:rPr>
              <a:t>Website visits</a:t>
            </a:r>
          </a:p>
        </p:txBody>
      </p:sp>
      <p:sp>
        <p:nvSpPr>
          <p:cNvPr id="1810" name="TextBox 10"/>
          <p:cNvSpPr txBox="1"/>
          <p:nvPr/>
        </p:nvSpPr>
        <p:spPr>
          <a:xfrm>
            <a:off x="5732901" y="4700382"/>
            <a:ext cx="5447600"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cap="all" sz="6000">
                <a:solidFill>
                  <a:srgbClr val="00AEEF"/>
                </a:solidFill>
                <a:latin typeface="Gobold"/>
                <a:ea typeface="Gobold"/>
                <a:cs typeface="Gobold"/>
                <a:sym typeface="Gobold"/>
              </a:defRPr>
            </a:pPr>
            <a:r>
              <a:t>£17k</a:t>
            </a:r>
            <a:r>
              <a:rPr sz="2800"/>
              <a:t> </a:t>
            </a:r>
            <a:r>
              <a:rPr sz="2800">
                <a:solidFill>
                  <a:srgbClr val="000000"/>
                </a:solidFill>
              </a:rPr>
              <a:t>REVENUE</a:t>
            </a:r>
          </a:p>
        </p:txBody>
      </p:sp>
      <p:sp>
        <p:nvSpPr>
          <p:cNvPr id="1811" name="Rectangle: Rounded Corners 6"/>
          <p:cNvSpPr/>
          <p:nvPr/>
        </p:nvSpPr>
        <p:spPr>
          <a:xfrm>
            <a:off x="1480251" y="5506279"/>
            <a:ext cx="2496732" cy="675862"/>
          </a:xfrm>
          <a:prstGeom prst="roundRect">
            <a:avLst>
              <a:gd name="adj" fmla="val 32729"/>
            </a:avLst>
          </a:prstGeom>
          <a:solidFill>
            <a:srgbClr val="0058A2"/>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807"/>
                                        </p:tgtEl>
                                        <p:attrNameLst>
                                          <p:attrName>style.visibility</p:attrName>
                                        </p:attrNameLst>
                                      </p:cBhvr>
                                      <p:to>
                                        <p:strVal val="visible"/>
                                      </p:to>
                                    </p:set>
                                    <p:animEffect filter="wipe(left)" transition="in">
                                      <p:cBhvr>
                                        <p:cTn id="7" dur="500"/>
                                        <p:tgtEl>
                                          <p:spTgt spid="1807"/>
                                        </p:tgtEl>
                                      </p:cBhvr>
                                    </p:animEffect>
                                  </p:childTnLst>
                                </p:cTn>
                              </p:par>
                            </p:childTnLst>
                          </p:cTn>
                        </p:par>
                        <p:par>
                          <p:cTn id="8" fill="hold">
                            <p:stCondLst>
                              <p:cond delay="500"/>
                            </p:stCondLst>
                            <p:childTnLst>
                              <p:par>
                                <p:cTn id="9" presetClass="entr" nodeType="afterEffect" presetSubtype="8" presetID="22" grpId="2" fill="hold">
                                  <p:stCondLst>
                                    <p:cond delay="0"/>
                                  </p:stCondLst>
                                  <p:iterate type="el" backwards="0">
                                    <p:tmAbs val="0"/>
                                  </p:iterate>
                                  <p:childTnLst>
                                    <p:set>
                                      <p:cBhvr>
                                        <p:cTn id="10" fill="hold"/>
                                        <p:tgtEl>
                                          <p:spTgt spid="1809"/>
                                        </p:tgtEl>
                                        <p:attrNameLst>
                                          <p:attrName>style.visibility</p:attrName>
                                        </p:attrNameLst>
                                      </p:cBhvr>
                                      <p:to>
                                        <p:strVal val="visible"/>
                                      </p:to>
                                    </p:set>
                                    <p:animEffect filter="wipe(left)" transition="in">
                                      <p:cBhvr>
                                        <p:cTn id="11" dur="500"/>
                                        <p:tgtEl>
                                          <p:spTgt spid="1809"/>
                                        </p:tgtEl>
                                      </p:cBhvr>
                                    </p:animEffect>
                                  </p:childTnLst>
                                </p:cTn>
                              </p:par>
                            </p:childTnLst>
                          </p:cTn>
                        </p:par>
                        <p:par>
                          <p:cTn id="12" fill="hold">
                            <p:stCondLst>
                              <p:cond delay="1000"/>
                            </p:stCondLst>
                            <p:childTnLst>
                              <p:par>
                                <p:cTn id="13" presetClass="entr" nodeType="afterEffect" presetSubtype="8" presetID="22" grpId="3" fill="hold">
                                  <p:stCondLst>
                                    <p:cond delay="0"/>
                                  </p:stCondLst>
                                  <p:iterate type="el" backwards="0">
                                    <p:tmAbs val="0"/>
                                  </p:iterate>
                                  <p:childTnLst>
                                    <p:set>
                                      <p:cBhvr>
                                        <p:cTn id="14" fill="hold"/>
                                        <p:tgtEl>
                                          <p:spTgt spid="1808"/>
                                        </p:tgtEl>
                                        <p:attrNameLst>
                                          <p:attrName>style.visibility</p:attrName>
                                        </p:attrNameLst>
                                      </p:cBhvr>
                                      <p:to>
                                        <p:strVal val="visible"/>
                                      </p:to>
                                    </p:set>
                                    <p:animEffect filter="wipe(left)" transition="in">
                                      <p:cBhvr>
                                        <p:cTn id="15" dur="500"/>
                                        <p:tgtEl>
                                          <p:spTgt spid="1808"/>
                                        </p:tgtEl>
                                      </p:cBhvr>
                                    </p:animEffect>
                                  </p:childTnLst>
                                </p:cTn>
                              </p:par>
                            </p:childTnLst>
                          </p:cTn>
                        </p:par>
                        <p:par>
                          <p:cTn id="16" fill="hold">
                            <p:stCondLst>
                              <p:cond delay="1500"/>
                            </p:stCondLst>
                            <p:childTnLst>
                              <p:par>
                                <p:cTn id="17" presetClass="entr" nodeType="afterEffect" presetSubtype="8" presetID="22" grpId="4" fill="hold">
                                  <p:stCondLst>
                                    <p:cond delay="0"/>
                                  </p:stCondLst>
                                  <p:iterate type="el" backwards="0">
                                    <p:tmAbs val="0"/>
                                  </p:iterate>
                                  <p:childTnLst>
                                    <p:set>
                                      <p:cBhvr>
                                        <p:cTn id="18" fill="hold"/>
                                        <p:tgtEl>
                                          <p:spTgt spid="1810"/>
                                        </p:tgtEl>
                                        <p:attrNameLst>
                                          <p:attrName>style.visibility</p:attrName>
                                        </p:attrNameLst>
                                      </p:cBhvr>
                                      <p:to>
                                        <p:strVal val="visible"/>
                                      </p:to>
                                    </p:set>
                                    <p:animEffect filter="wipe(left)" transition="in">
                                      <p:cBhvr>
                                        <p:cTn id="19" dur="500"/>
                                        <p:tgtEl>
                                          <p:spTgt spid="1810"/>
                                        </p:tgtEl>
                                      </p:cBhvr>
                                    </p:animEffect>
                                  </p:childTnLst>
                                </p:cTn>
                              </p:par>
                            </p:childTnLst>
                          </p:cTn>
                        </p:par>
                      </p:childTnLst>
                    </p:cTn>
                  </p:par>
                  <p:par>
                    <p:cTn id="20" fill="hold">
                      <p:stCondLst>
                        <p:cond delay="indefinite"/>
                      </p:stCondLst>
                      <p:childTnLst>
                        <p:par>
                          <p:cTn id="21" fill="hold">
                            <p:stCondLst>
                              <p:cond delay="0"/>
                            </p:stCondLst>
                            <p:childTnLst>
                              <p:par>
                                <p:cTn id="22" presetClass="mediacall" nodeType="clickEffect" presetSubtype="0" presetID="1" grpId="5" fill="hold">
                                  <p:stCondLst>
                                    <p:cond delay="0"/>
                                  </p:stCondLst>
                                  <p:childTnLst>
                                    <p:cmd type="call" cmd="playFrom(0.0)">
                                      <p:cBhvr>
                                        <p:cTn id="23" dur="26128" fill="hold"/>
                                        <p:tgtEl>
                                          <p:spTgt spid="1805"/>
                                        </p:tgtEl>
                                      </p:cBhvr>
                                    </p:cmd>
                                  </p:childTnLst>
                                </p:cTn>
                              </p:par>
                            </p:childTnLst>
                          </p:cTn>
                        </p:par>
                      </p:childTnLst>
                    </p:cTn>
                  </p:par>
                  <p:par>
                    <p:cTn id="24" fill="hold">
                      <p:stCondLst>
                        <p:cond delay="indefinite"/>
                      </p:stCondLst>
                      <p:childTnLst>
                        <p:par>
                          <p:cTn id="25" fill="hold">
                            <p:stCondLst>
                              <p:cond delay="0"/>
                            </p:stCondLst>
                            <p:childTnLst>
                              <p:par>
                                <p:cTn id="26" presetClass="mediacall" nodeType="clickEffect" presetSubtype="0" presetID="3" grpId="5" fill="hold">
                                  <p:stCondLst>
                                    <p:cond delay="0"/>
                                  </p:stCondLst>
                                  <p:childTnLst>
                                    <p:cmd type="call" cmd="stop">
                                      <p:cBhvr>
                                        <p:cTn id="27" dur="1000" fill="hold"/>
                                        <p:tgtEl>
                                          <p:spTgt spid="180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50000">
                <p:cTn id="28" fill="hold" display="0">
                  <p:stCondLst>
                    <p:cond delay="indefinite"/>
                  </p:stCondLst>
                </p:cTn>
                <p:tgtEl>
                  <p:spTgt spid="1805"/>
                </p:tgtEl>
              </p:cMediaNode>
            </p:video>
            <p:seq concurrent="1" prevAc="none" nextAc="seek">
              <p:cTn id="29" evtFilter="cancelBubble" nodeType="interactiveSeq" restart="whenNotActive" fill="hold">
                <p:stCondLst>
                  <p:cond delay="0" evt="onClick">
                    <p:tgtEl>
                      <p:spTgt spid="1805"/>
                    </p:tgtEl>
                  </p:cond>
                </p:stCondLst>
                <p:endSync delay="0" evt="end">
                  <p:rtn val="all"/>
                </p:endSync>
                <p:childTnLst>
                  <p:par>
                    <p:cTn id="30" fill="hold">
                      <p:stCondLst>
                        <p:cond delay="0"/>
                      </p:stCondLst>
                      <p:childTnLst>
                        <p:par>
                          <p:cTn id="31" fill="hold">
                            <p:stCondLst>
                              <p:cond delay="0"/>
                            </p:stCondLst>
                            <p:childTnLst>
                              <p:par>
                                <p:cTn id="32" presetClass="mediacall" nodeType="clickEffect" presetSubtype="0" presetID="2" fill="hold">
                                  <p:stCondLst>
                                    <p:cond delay="0"/>
                                  </p:stCondLst>
                                  <p:childTnLst>
                                    <p:cmd type="call" cmd="togglePause">
                                      <p:cBhvr>
                                        <p:cTn id="33" dur="1" fill="hold"/>
                                        <p:tgtEl>
                                          <p:spTgt spid="1805"/>
                                        </p:tgtEl>
                                      </p:cBhvr>
                                    </p:cmd>
                                  </p:childTnLst>
                                </p:cTn>
                              </p:par>
                            </p:childTnLst>
                          </p:cTn>
                        </p:par>
                      </p:childTnLst>
                    </p:cTn>
                  </p:par>
                </p:childTnLst>
              </p:cTn>
              <p:nextCondLst>
                <p:cond delay="0" evt="onClick">
                  <p:tgtEl>
                    <p:spTgt spid="1805"/>
                  </p:tgtEl>
                </p:cond>
              </p:nextCondLst>
            </p:seq>
          </p:childTnLst>
        </p:cTn>
      </p:par>
    </p:tnLst>
    <p:bldLst>
      <p:bldP build="whole" bldLvl="1" animBg="1" rev="0" advAuto="0" spid="1807" grpId="1"/>
      <p:bldP build="whole" bldLvl="1" animBg="1" rev="0" advAuto="0" spid="1808" grpId="3"/>
      <p:bldP build="whole" bldLvl="1" animBg="1" rev="0" advAuto="0" spid="1810" grpId="4"/>
      <p:bldP build="whole" bldLvl="1" animBg="1" rev="0" advAuto="0" spid="1809" grpId="2"/>
    </p:bldLst>
  </p:timing>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3"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14" name="Picture 14" descr="Picture 14"/>
          <p:cNvPicPr>
            <a:picLocks noChangeAspect="1"/>
          </p:cNvPicPr>
          <p:nvPr/>
        </p:nvPicPr>
        <p:blipFill>
          <a:blip r:embed="rId2">
            <a:extLst/>
          </a:blip>
          <a:stretch>
            <a:fillRect/>
          </a:stretch>
        </p:blipFill>
        <p:spPr>
          <a:xfrm>
            <a:off x="3662805" y="1021279"/>
            <a:ext cx="4911188" cy="2137560"/>
          </a:xfrm>
          <a:prstGeom prst="rect">
            <a:avLst/>
          </a:prstGeom>
          <a:ln w="12700">
            <a:miter lim="400000"/>
          </a:ln>
        </p:spPr>
      </p:pic>
      <p:pic>
        <p:nvPicPr>
          <p:cNvPr id="1815" name="Picture 16" descr="Picture 16"/>
          <p:cNvPicPr>
            <a:picLocks noChangeAspect="1"/>
          </p:cNvPicPr>
          <p:nvPr/>
        </p:nvPicPr>
        <p:blipFill>
          <a:blip r:embed="rId3">
            <a:extLst/>
          </a:blip>
          <a:stretch>
            <a:fillRect/>
          </a:stretch>
        </p:blipFill>
        <p:spPr>
          <a:xfrm>
            <a:off x="4213423" y="3175088"/>
            <a:ext cx="3773279" cy="1212949"/>
          </a:xfrm>
          <a:prstGeom prst="rect">
            <a:avLst/>
          </a:prstGeom>
          <a:ln w="12700">
            <a:miter lim="400000"/>
          </a:ln>
        </p:spPr>
      </p:pic>
      <p:pic>
        <p:nvPicPr>
          <p:cNvPr id="1816" name="Picture 24" descr="Picture 24"/>
          <p:cNvPicPr>
            <a:picLocks noChangeAspect="1"/>
          </p:cNvPicPr>
          <p:nvPr/>
        </p:nvPicPr>
        <p:blipFill>
          <a:blip r:embed="rId4">
            <a:extLst/>
          </a:blip>
          <a:stretch>
            <a:fillRect/>
          </a:stretch>
        </p:blipFill>
        <p:spPr>
          <a:xfrm>
            <a:off x="4773702" y="4417455"/>
            <a:ext cx="2644756" cy="1043903"/>
          </a:xfrm>
          <a:prstGeom prst="rect">
            <a:avLst/>
          </a:prstGeom>
          <a:ln w="12700">
            <a:miter lim="400000"/>
          </a:ln>
        </p:spPr>
      </p:pic>
      <p:grpSp>
        <p:nvGrpSpPr>
          <p:cNvPr id="1819" name="Group 25"/>
          <p:cNvGrpSpPr/>
          <p:nvPr/>
        </p:nvGrpSpPr>
        <p:grpSpPr>
          <a:xfrm>
            <a:off x="8489725" y="2416232"/>
            <a:ext cx="3419852" cy="1348126"/>
            <a:chOff x="0" y="0"/>
            <a:chExt cx="3419850" cy="1348124"/>
          </a:xfrm>
        </p:grpSpPr>
        <p:pic>
          <p:nvPicPr>
            <p:cNvPr id="1817" name="Picture 26" descr="Picture 26"/>
            <p:cNvPicPr>
              <a:picLocks noChangeAspect="1"/>
            </p:cNvPicPr>
            <p:nvPr/>
          </p:nvPicPr>
          <p:blipFill>
            <a:blip r:embed="rId5">
              <a:extLst/>
            </a:blip>
            <a:stretch>
              <a:fillRect/>
            </a:stretch>
          </p:blipFill>
          <p:spPr>
            <a:xfrm>
              <a:off x="0" y="0"/>
              <a:ext cx="3269520" cy="1348125"/>
            </a:xfrm>
            <a:prstGeom prst="rect">
              <a:avLst/>
            </a:prstGeom>
            <a:ln w="12700" cap="flat">
              <a:noFill/>
              <a:miter lim="400000"/>
            </a:ln>
            <a:effectLst/>
          </p:spPr>
        </p:pic>
        <p:sp>
          <p:nvSpPr>
            <p:cNvPr id="1818" name="Text Placeholder 5"/>
            <p:cNvSpPr txBox="1"/>
            <p:nvPr/>
          </p:nvSpPr>
          <p:spPr>
            <a:xfrm>
              <a:off x="131426" y="283635"/>
              <a:ext cx="3288425" cy="6769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228600" indent="-228600">
                <a:lnSpc>
                  <a:spcPct val="90000"/>
                </a:lnSpc>
                <a:spcBef>
                  <a:spcPts val="1000"/>
                </a:spcBef>
                <a:buSzPct val="100000"/>
                <a:buFont typeface="Arial"/>
                <a:buChar char="•"/>
                <a:defRPr sz="1600">
                  <a:latin typeface="Poppins regular"/>
                  <a:ea typeface="Poppins regular"/>
                  <a:cs typeface="Poppins regular"/>
                  <a:sym typeface="Poppins regular"/>
                </a:defRPr>
              </a:pPr>
              <a:r>
                <a:t>Paid &amp; organic social</a:t>
              </a:r>
            </a:p>
            <a:p>
              <a:pPr marL="228600" indent="-228600">
                <a:lnSpc>
                  <a:spcPct val="90000"/>
                </a:lnSpc>
                <a:spcBef>
                  <a:spcPts val="1000"/>
                </a:spcBef>
                <a:buSzPct val="100000"/>
                <a:buFont typeface="Arial"/>
                <a:buChar char="•"/>
                <a:defRPr sz="1600">
                  <a:latin typeface="Poppins regular"/>
                  <a:ea typeface="Poppins regular"/>
                  <a:cs typeface="Poppins regular"/>
                  <a:sym typeface="Poppins regular"/>
                </a:defRPr>
              </a:pPr>
              <a:r>
                <a:t>Compelling content</a:t>
              </a:r>
            </a:p>
          </p:txBody>
        </p:sp>
      </p:grpSp>
      <p:grpSp>
        <p:nvGrpSpPr>
          <p:cNvPr id="1822" name="Group 28"/>
          <p:cNvGrpSpPr/>
          <p:nvPr/>
        </p:nvGrpSpPr>
        <p:grpSpPr>
          <a:xfrm>
            <a:off x="779200" y="3599941"/>
            <a:ext cx="3258767" cy="1349971"/>
            <a:chOff x="0" y="0"/>
            <a:chExt cx="3258765" cy="1349970"/>
          </a:xfrm>
        </p:grpSpPr>
        <p:pic>
          <p:nvPicPr>
            <p:cNvPr id="1820" name="Picture 29" descr="Picture 29"/>
            <p:cNvPicPr>
              <a:picLocks noChangeAspect="1"/>
            </p:cNvPicPr>
            <p:nvPr/>
          </p:nvPicPr>
          <p:blipFill>
            <a:blip r:embed="rId6">
              <a:extLst/>
            </a:blip>
            <a:stretch>
              <a:fillRect/>
            </a:stretch>
          </p:blipFill>
          <p:spPr>
            <a:xfrm>
              <a:off x="0" y="0"/>
              <a:ext cx="3258766" cy="1349971"/>
            </a:xfrm>
            <a:prstGeom prst="rect">
              <a:avLst/>
            </a:prstGeom>
            <a:ln w="12700" cap="flat">
              <a:noFill/>
              <a:miter lim="400000"/>
            </a:ln>
            <a:effectLst/>
          </p:spPr>
        </p:pic>
        <p:sp>
          <p:nvSpPr>
            <p:cNvPr id="1821" name="Text Placeholder 5"/>
            <p:cNvSpPr txBox="1"/>
            <p:nvPr/>
          </p:nvSpPr>
          <p:spPr>
            <a:xfrm>
              <a:off x="75299" y="354475"/>
              <a:ext cx="3045072"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228600" indent="-228600">
                <a:spcBef>
                  <a:spcPts val="1000"/>
                </a:spcBef>
                <a:buSzPct val="100000"/>
                <a:buFont typeface="Arial"/>
                <a:buChar char="•"/>
                <a:defRPr sz="1600">
                  <a:latin typeface="Poppins regular"/>
                  <a:ea typeface="Poppins regular"/>
                  <a:cs typeface="Poppins regular"/>
                  <a:sym typeface="Poppins regular"/>
                </a:defRPr>
              </a:pPr>
              <a:r>
                <a:t>PPC &amp; email</a:t>
              </a:r>
            </a:p>
            <a:p>
              <a:pPr marL="228600" indent="-228600">
                <a:spcBef>
                  <a:spcPts val="1000"/>
                </a:spcBef>
                <a:buSzPct val="100000"/>
                <a:buFont typeface="Arial"/>
                <a:buChar char="•"/>
                <a:defRPr sz="1600">
                  <a:latin typeface="Poppins regular"/>
                  <a:ea typeface="Poppins regular"/>
                  <a:cs typeface="Poppins regular"/>
                  <a:sym typeface="Poppins regular"/>
                </a:defRPr>
              </a:pPr>
              <a:r>
                <a:t>Strong offers &amp; messaging</a:t>
              </a:r>
            </a:p>
          </p:txBody>
        </p:sp>
      </p:grpSp>
      <p:grpSp>
        <p:nvGrpSpPr>
          <p:cNvPr id="1825" name="Group 31"/>
          <p:cNvGrpSpPr/>
          <p:nvPr/>
        </p:nvGrpSpPr>
        <p:grpSpPr>
          <a:xfrm>
            <a:off x="7418455" y="4939405"/>
            <a:ext cx="3335523" cy="1381844"/>
            <a:chOff x="0" y="0"/>
            <a:chExt cx="3335522" cy="1381842"/>
          </a:xfrm>
        </p:grpSpPr>
        <p:pic>
          <p:nvPicPr>
            <p:cNvPr id="1823" name="Picture 32" descr="Picture 32"/>
            <p:cNvPicPr>
              <a:picLocks noChangeAspect="1"/>
            </p:cNvPicPr>
            <p:nvPr/>
          </p:nvPicPr>
          <p:blipFill>
            <a:blip r:embed="rId7">
              <a:extLst/>
            </a:blip>
            <a:stretch>
              <a:fillRect/>
            </a:stretch>
          </p:blipFill>
          <p:spPr>
            <a:xfrm>
              <a:off x="0" y="0"/>
              <a:ext cx="3304962" cy="1381843"/>
            </a:xfrm>
            <a:prstGeom prst="rect">
              <a:avLst/>
            </a:prstGeom>
            <a:ln w="12700" cap="flat">
              <a:noFill/>
              <a:miter lim="400000"/>
            </a:ln>
            <a:effectLst/>
          </p:spPr>
        </p:pic>
        <p:sp>
          <p:nvSpPr>
            <p:cNvPr id="1824" name="Text Placeholder 5"/>
            <p:cNvSpPr txBox="1"/>
            <p:nvPr/>
          </p:nvSpPr>
          <p:spPr>
            <a:xfrm>
              <a:off x="290451" y="287085"/>
              <a:ext cx="3045072" cy="942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228600" indent="-228600">
                <a:spcBef>
                  <a:spcPts val="1000"/>
                </a:spcBef>
                <a:buSzPct val="100000"/>
                <a:buFont typeface="Arial"/>
                <a:buChar char="•"/>
                <a:defRPr sz="1600">
                  <a:latin typeface="Poppins regular"/>
                  <a:ea typeface="Poppins regular"/>
                  <a:cs typeface="Poppins regular"/>
                  <a:sym typeface="Poppins regular"/>
                </a:defRPr>
              </a:pPr>
              <a:r>
                <a:t>Website &amp; instore</a:t>
              </a:r>
              <a:endParaRPr sz="2800"/>
            </a:p>
            <a:p>
              <a:pPr marL="228600" indent="-228600">
                <a:spcBef>
                  <a:spcPts val="1000"/>
                </a:spcBef>
                <a:buSzPct val="100000"/>
                <a:buFont typeface="Arial"/>
                <a:buChar char="•"/>
                <a:defRPr sz="1600">
                  <a:latin typeface="Poppins regular"/>
                  <a:ea typeface="Poppins regular"/>
                  <a:cs typeface="Poppins regular"/>
                  <a:sym typeface="Poppins regular"/>
                </a:defRPr>
              </a:pPr>
              <a:r>
                <a:t>Quality product &amp; excellent service</a:t>
              </a:r>
            </a:p>
          </p:txBody>
        </p:sp>
      </p:grpSp>
      <p:sp>
        <p:nvSpPr>
          <p:cNvPr id="1826" name="TextBox 34"/>
          <p:cNvSpPr txBox="1"/>
          <p:nvPr/>
        </p:nvSpPr>
        <p:spPr>
          <a:xfrm>
            <a:off x="4141089" y="2044103"/>
            <a:ext cx="3815703" cy="764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a:latin typeface="Gobold"/>
                <a:ea typeface="Gobold"/>
                <a:cs typeface="Gobold"/>
                <a:sym typeface="Gobold"/>
              </a:defRPr>
            </a:lvl1pPr>
          </a:lstStyle>
          <a:p>
            <a:pPr/>
            <a:r>
              <a:t>AWARENESS</a:t>
            </a:r>
          </a:p>
        </p:txBody>
      </p:sp>
      <p:sp>
        <p:nvSpPr>
          <p:cNvPr id="1827" name="TextBox 35"/>
          <p:cNvSpPr txBox="1"/>
          <p:nvPr/>
        </p:nvSpPr>
        <p:spPr>
          <a:xfrm>
            <a:off x="4259143" y="3437065"/>
            <a:ext cx="3681839"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600">
                <a:latin typeface="Gobold"/>
                <a:ea typeface="Gobold"/>
                <a:cs typeface="Gobold"/>
                <a:sym typeface="Gobold"/>
              </a:defRPr>
            </a:lvl1pPr>
          </a:lstStyle>
          <a:p>
            <a:pPr/>
            <a:r>
              <a:t>ENGAGEMENT</a:t>
            </a:r>
          </a:p>
        </p:txBody>
      </p:sp>
      <p:sp>
        <p:nvSpPr>
          <p:cNvPr id="1828" name="TextBox 36"/>
          <p:cNvSpPr txBox="1"/>
          <p:nvPr/>
        </p:nvSpPr>
        <p:spPr>
          <a:xfrm>
            <a:off x="4255080" y="4616239"/>
            <a:ext cx="3681840"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600">
                <a:latin typeface="Gobold"/>
                <a:ea typeface="Gobold"/>
                <a:cs typeface="Gobold"/>
                <a:sym typeface="Gobold"/>
              </a:defRPr>
            </a:lvl1pPr>
          </a:lstStyle>
          <a:p>
            <a:pPr/>
            <a:r>
              <a:t>action</a:t>
            </a:r>
          </a:p>
        </p:txBody>
      </p:sp>
      <p:sp>
        <p:nvSpPr>
          <p:cNvPr id="1829" name="Rectangle 37"/>
          <p:cNvSpPr/>
          <p:nvPr/>
        </p:nvSpPr>
        <p:spPr>
          <a:xfrm>
            <a:off x="4773702" y="2761652"/>
            <a:ext cx="2644755" cy="45720"/>
          </a:xfrm>
          <a:prstGeom prst="rect">
            <a:avLst/>
          </a:prstGeom>
          <a:solidFill>
            <a:srgbClr val="FFFF00"/>
          </a:solidFill>
          <a:ln w="12700">
            <a:miter lim="400000"/>
          </a:ln>
        </p:spPr>
        <p:txBody>
          <a:bodyPr lIns="45719" rIns="45719" anchor="ctr"/>
          <a:lstStyle/>
          <a:p>
            <a:pPr algn="ctr">
              <a:defRPr>
                <a:solidFill>
                  <a:srgbClr val="FFFFFF"/>
                </a:solidFill>
              </a:defRPr>
            </a:pPr>
          </a:p>
        </p:txBody>
      </p:sp>
      <p:sp>
        <p:nvSpPr>
          <p:cNvPr id="1830" name="Rectangle 38"/>
          <p:cNvSpPr/>
          <p:nvPr/>
        </p:nvSpPr>
        <p:spPr>
          <a:xfrm>
            <a:off x="4929051" y="4051577"/>
            <a:ext cx="2360025" cy="48071"/>
          </a:xfrm>
          <a:prstGeom prst="rect">
            <a:avLst/>
          </a:prstGeom>
          <a:solidFill>
            <a:srgbClr val="00AEEF"/>
          </a:solidFill>
          <a:ln w="12700">
            <a:miter lim="400000"/>
          </a:ln>
        </p:spPr>
        <p:txBody>
          <a:bodyPr lIns="45719" rIns="45719" anchor="ctr"/>
          <a:lstStyle/>
          <a:p>
            <a:pPr algn="ctr">
              <a:defRPr>
                <a:solidFill>
                  <a:srgbClr val="FFFFFF"/>
                </a:solidFill>
              </a:defRPr>
            </a:pPr>
          </a:p>
        </p:txBody>
      </p:sp>
      <p:sp>
        <p:nvSpPr>
          <p:cNvPr id="1831" name="Rectangle 39"/>
          <p:cNvSpPr/>
          <p:nvPr/>
        </p:nvSpPr>
        <p:spPr>
          <a:xfrm>
            <a:off x="5477733" y="5227799"/>
            <a:ext cx="1235091" cy="45720"/>
          </a:xfrm>
          <a:prstGeom prst="rect">
            <a:avLst/>
          </a:prstGeom>
          <a:solidFill>
            <a:srgbClr val="69FF87"/>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814"/>
                                        </p:tgtEl>
                                        <p:attrNameLst>
                                          <p:attrName>style.visibility</p:attrName>
                                        </p:attrNameLst>
                                      </p:cBhvr>
                                      <p:to>
                                        <p:strVal val="visible"/>
                                      </p:to>
                                    </p:set>
                                    <p:animEffect filter="fade" transition="in">
                                      <p:cBhvr>
                                        <p:cTn id="7" dur="500"/>
                                        <p:tgtEl>
                                          <p:spTgt spid="1814"/>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826"/>
                                        </p:tgtEl>
                                        <p:attrNameLst>
                                          <p:attrName>style.visibility</p:attrName>
                                        </p:attrNameLst>
                                      </p:cBhvr>
                                      <p:to>
                                        <p:strVal val="visible"/>
                                      </p:to>
                                    </p:set>
                                    <p:animEffect filter="fade" transition="in">
                                      <p:cBhvr>
                                        <p:cTn id="11" dur="500"/>
                                        <p:tgtEl>
                                          <p:spTgt spid="1826"/>
                                        </p:tgtEl>
                                      </p:cBhvr>
                                    </p:animEffect>
                                  </p:childTnLst>
                                </p:cTn>
                              </p:par>
                            </p:childTnLst>
                          </p:cTn>
                        </p:par>
                        <p:par>
                          <p:cTn id="12" fill="hold">
                            <p:stCondLst>
                              <p:cond delay="1000"/>
                            </p:stCondLst>
                            <p:childTnLst>
                              <p:par>
                                <p:cTn id="13" presetClass="entr" nodeType="afterEffect" presetSubtype="8" presetID="22" grpId="3" fill="hold">
                                  <p:stCondLst>
                                    <p:cond delay="0"/>
                                  </p:stCondLst>
                                  <p:iterate type="el" backwards="0">
                                    <p:tmAbs val="0"/>
                                  </p:iterate>
                                  <p:childTnLst>
                                    <p:set>
                                      <p:cBhvr>
                                        <p:cTn id="14" fill="hold"/>
                                        <p:tgtEl>
                                          <p:spTgt spid="1829"/>
                                        </p:tgtEl>
                                        <p:attrNameLst>
                                          <p:attrName>style.visibility</p:attrName>
                                        </p:attrNameLst>
                                      </p:cBhvr>
                                      <p:to>
                                        <p:strVal val="visible"/>
                                      </p:to>
                                    </p:set>
                                    <p:animEffect filter="wipe(left)" transition="in">
                                      <p:cBhvr>
                                        <p:cTn id="15" dur="500"/>
                                        <p:tgtEl>
                                          <p:spTgt spid="1829"/>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4" fill="hold">
                                  <p:stCondLst>
                                    <p:cond delay="0"/>
                                  </p:stCondLst>
                                  <p:iterate type="el" backwards="0">
                                    <p:tmAbs val="0"/>
                                  </p:iterate>
                                  <p:childTnLst>
                                    <p:set>
                                      <p:cBhvr>
                                        <p:cTn id="19" fill="hold"/>
                                        <p:tgtEl>
                                          <p:spTgt spid="1819"/>
                                        </p:tgtEl>
                                        <p:attrNameLst>
                                          <p:attrName>style.visibility</p:attrName>
                                        </p:attrNameLst>
                                      </p:cBhvr>
                                      <p:to>
                                        <p:strVal val="visible"/>
                                      </p:to>
                                    </p:set>
                                    <p:animEffect filter="fade" transition="in">
                                      <p:cBhvr>
                                        <p:cTn id="20" dur="500"/>
                                        <p:tgtEl>
                                          <p:spTgt spid="1819"/>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5" fill="hold">
                                  <p:stCondLst>
                                    <p:cond delay="0"/>
                                  </p:stCondLst>
                                  <p:iterate type="el" backwards="0">
                                    <p:tmAbs val="0"/>
                                  </p:iterate>
                                  <p:childTnLst>
                                    <p:set>
                                      <p:cBhvr>
                                        <p:cTn id="24" fill="hold"/>
                                        <p:tgtEl>
                                          <p:spTgt spid="1815"/>
                                        </p:tgtEl>
                                        <p:attrNameLst>
                                          <p:attrName>style.visibility</p:attrName>
                                        </p:attrNameLst>
                                      </p:cBhvr>
                                      <p:to>
                                        <p:strVal val="visible"/>
                                      </p:to>
                                    </p:set>
                                    <p:animEffect filter="fade" transition="in">
                                      <p:cBhvr>
                                        <p:cTn id="25" dur="500"/>
                                        <p:tgtEl>
                                          <p:spTgt spid="1815"/>
                                        </p:tgtEl>
                                      </p:cBhvr>
                                    </p:animEffect>
                                  </p:childTnLst>
                                </p:cTn>
                              </p:par>
                            </p:childTnLst>
                          </p:cTn>
                        </p:par>
                        <p:par>
                          <p:cTn id="26" fill="hold">
                            <p:stCondLst>
                              <p:cond delay="500"/>
                            </p:stCondLst>
                            <p:childTnLst>
                              <p:par>
                                <p:cTn id="27" presetClass="entr" nodeType="afterEffect" presetID="10" grpId="6" fill="hold">
                                  <p:stCondLst>
                                    <p:cond delay="0"/>
                                  </p:stCondLst>
                                  <p:iterate type="el" backwards="0">
                                    <p:tmAbs val="0"/>
                                  </p:iterate>
                                  <p:childTnLst>
                                    <p:set>
                                      <p:cBhvr>
                                        <p:cTn id="28" fill="hold"/>
                                        <p:tgtEl>
                                          <p:spTgt spid="1827"/>
                                        </p:tgtEl>
                                        <p:attrNameLst>
                                          <p:attrName>style.visibility</p:attrName>
                                        </p:attrNameLst>
                                      </p:cBhvr>
                                      <p:to>
                                        <p:strVal val="visible"/>
                                      </p:to>
                                    </p:set>
                                    <p:animEffect filter="fade" transition="in">
                                      <p:cBhvr>
                                        <p:cTn id="29" dur="500"/>
                                        <p:tgtEl>
                                          <p:spTgt spid="1827"/>
                                        </p:tgtEl>
                                      </p:cBhvr>
                                    </p:animEffect>
                                  </p:childTnLst>
                                </p:cTn>
                              </p:par>
                            </p:childTnLst>
                          </p:cTn>
                        </p:par>
                        <p:par>
                          <p:cTn id="30" fill="hold">
                            <p:stCondLst>
                              <p:cond delay="1000"/>
                            </p:stCondLst>
                            <p:childTnLst>
                              <p:par>
                                <p:cTn id="31" presetClass="entr" nodeType="afterEffect" presetSubtype="8" presetID="22" grpId="7" fill="hold">
                                  <p:stCondLst>
                                    <p:cond delay="0"/>
                                  </p:stCondLst>
                                  <p:iterate type="el" backwards="0">
                                    <p:tmAbs val="0"/>
                                  </p:iterate>
                                  <p:childTnLst>
                                    <p:set>
                                      <p:cBhvr>
                                        <p:cTn id="32" fill="hold"/>
                                        <p:tgtEl>
                                          <p:spTgt spid="1830"/>
                                        </p:tgtEl>
                                        <p:attrNameLst>
                                          <p:attrName>style.visibility</p:attrName>
                                        </p:attrNameLst>
                                      </p:cBhvr>
                                      <p:to>
                                        <p:strVal val="visible"/>
                                      </p:to>
                                    </p:set>
                                    <p:animEffect filter="wipe(left)" transition="in">
                                      <p:cBhvr>
                                        <p:cTn id="33" dur="500"/>
                                        <p:tgtEl>
                                          <p:spTgt spid="1830"/>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ID="10" grpId="8" fill="hold">
                                  <p:stCondLst>
                                    <p:cond delay="0"/>
                                  </p:stCondLst>
                                  <p:iterate type="el" backwards="0">
                                    <p:tmAbs val="0"/>
                                  </p:iterate>
                                  <p:childTnLst>
                                    <p:set>
                                      <p:cBhvr>
                                        <p:cTn id="37" fill="hold"/>
                                        <p:tgtEl>
                                          <p:spTgt spid="1822"/>
                                        </p:tgtEl>
                                        <p:attrNameLst>
                                          <p:attrName>style.visibility</p:attrName>
                                        </p:attrNameLst>
                                      </p:cBhvr>
                                      <p:to>
                                        <p:strVal val="visible"/>
                                      </p:to>
                                    </p:set>
                                    <p:animEffect filter="fade" transition="in">
                                      <p:cBhvr>
                                        <p:cTn id="38" dur="500"/>
                                        <p:tgtEl>
                                          <p:spTgt spid="1822"/>
                                        </p:tgtEl>
                                      </p:cBhvr>
                                    </p:animEffect>
                                  </p:childTnLst>
                                </p:cTn>
                              </p:par>
                            </p:childTnLst>
                          </p:cTn>
                        </p:par>
                      </p:childTnLst>
                    </p:cTn>
                  </p:par>
                  <p:par>
                    <p:cTn id="39" fill="hold">
                      <p:stCondLst>
                        <p:cond delay="indefinite"/>
                      </p:stCondLst>
                      <p:childTnLst>
                        <p:par>
                          <p:cTn id="40" fill="hold">
                            <p:stCondLst>
                              <p:cond delay="0"/>
                            </p:stCondLst>
                            <p:childTnLst>
                              <p:par>
                                <p:cTn id="41" presetClass="entr" nodeType="clickEffect" presetID="10" grpId="9" fill="hold">
                                  <p:stCondLst>
                                    <p:cond delay="0"/>
                                  </p:stCondLst>
                                  <p:iterate type="el" backwards="0">
                                    <p:tmAbs val="0"/>
                                  </p:iterate>
                                  <p:childTnLst>
                                    <p:set>
                                      <p:cBhvr>
                                        <p:cTn id="42" fill="hold"/>
                                        <p:tgtEl>
                                          <p:spTgt spid="1816"/>
                                        </p:tgtEl>
                                        <p:attrNameLst>
                                          <p:attrName>style.visibility</p:attrName>
                                        </p:attrNameLst>
                                      </p:cBhvr>
                                      <p:to>
                                        <p:strVal val="visible"/>
                                      </p:to>
                                    </p:set>
                                    <p:animEffect filter="fade" transition="in">
                                      <p:cBhvr>
                                        <p:cTn id="43" dur="500"/>
                                        <p:tgtEl>
                                          <p:spTgt spid="1816"/>
                                        </p:tgtEl>
                                      </p:cBhvr>
                                    </p:animEffect>
                                  </p:childTnLst>
                                </p:cTn>
                              </p:par>
                            </p:childTnLst>
                          </p:cTn>
                        </p:par>
                        <p:par>
                          <p:cTn id="44" fill="hold">
                            <p:stCondLst>
                              <p:cond delay="500"/>
                            </p:stCondLst>
                            <p:childTnLst>
                              <p:par>
                                <p:cTn id="45" presetClass="entr" nodeType="afterEffect" presetID="10" grpId="10" fill="hold">
                                  <p:stCondLst>
                                    <p:cond delay="0"/>
                                  </p:stCondLst>
                                  <p:iterate type="el" backwards="0">
                                    <p:tmAbs val="0"/>
                                  </p:iterate>
                                  <p:childTnLst>
                                    <p:set>
                                      <p:cBhvr>
                                        <p:cTn id="46" fill="hold"/>
                                        <p:tgtEl>
                                          <p:spTgt spid="1828"/>
                                        </p:tgtEl>
                                        <p:attrNameLst>
                                          <p:attrName>style.visibility</p:attrName>
                                        </p:attrNameLst>
                                      </p:cBhvr>
                                      <p:to>
                                        <p:strVal val="visible"/>
                                      </p:to>
                                    </p:set>
                                    <p:animEffect filter="fade" transition="in">
                                      <p:cBhvr>
                                        <p:cTn id="47" dur="500"/>
                                        <p:tgtEl>
                                          <p:spTgt spid="1828"/>
                                        </p:tgtEl>
                                      </p:cBhvr>
                                    </p:animEffect>
                                  </p:childTnLst>
                                </p:cTn>
                              </p:par>
                            </p:childTnLst>
                          </p:cTn>
                        </p:par>
                        <p:par>
                          <p:cTn id="48" fill="hold">
                            <p:stCondLst>
                              <p:cond delay="1000"/>
                            </p:stCondLst>
                            <p:childTnLst>
                              <p:par>
                                <p:cTn id="49" presetClass="entr" nodeType="afterEffect" presetSubtype="8" presetID="22" grpId="11" fill="hold">
                                  <p:stCondLst>
                                    <p:cond delay="0"/>
                                  </p:stCondLst>
                                  <p:iterate type="el" backwards="0">
                                    <p:tmAbs val="0"/>
                                  </p:iterate>
                                  <p:childTnLst>
                                    <p:set>
                                      <p:cBhvr>
                                        <p:cTn id="50" fill="hold"/>
                                        <p:tgtEl>
                                          <p:spTgt spid="1831"/>
                                        </p:tgtEl>
                                        <p:attrNameLst>
                                          <p:attrName>style.visibility</p:attrName>
                                        </p:attrNameLst>
                                      </p:cBhvr>
                                      <p:to>
                                        <p:strVal val="visible"/>
                                      </p:to>
                                    </p:set>
                                    <p:animEffect filter="wipe(left)" transition="in">
                                      <p:cBhvr>
                                        <p:cTn id="51" dur="500"/>
                                        <p:tgtEl>
                                          <p:spTgt spid="1831"/>
                                        </p:tgtEl>
                                      </p:cBhvr>
                                    </p:animEffect>
                                  </p:childTnLst>
                                </p:cTn>
                              </p:par>
                            </p:childTnLst>
                          </p:cTn>
                        </p:par>
                      </p:childTnLst>
                    </p:cTn>
                  </p:par>
                  <p:par>
                    <p:cTn id="52" fill="hold">
                      <p:stCondLst>
                        <p:cond delay="indefinite"/>
                      </p:stCondLst>
                      <p:childTnLst>
                        <p:par>
                          <p:cTn id="53" fill="hold">
                            <p:stCondLst>
                              <p:cond delay="0"/>
                            </p:stCondLst>
                            <p:childTnLst>
                              <p:par>
                                <p:cTn id="54" presetClass="entr" nodeType="clickEffect" presetID="10" grpId="12" fill="hold">
                                  <p:stCondLst>
                                    <p:cond delay="0"/>
                                  </p:stCondLst>
                                  <p:iterate type="el" backwards="0">
                                    <p:tmAbs val="0"/>
                                  </p:iterate>
                                  <p:childTnLst>
                                    <p:set>
                                      <p:cBhvr>
                                        <p:cTn id="55" fill="hold"/>
                                        <p:tgtEl>
                                          <p:spTgt spid="1825"/>
                                        </p:tgtEl>
                                        <p:attrNameLst>
                                          <p:attrName>style.visibility</p:attrName>
                                        </p:attrNameLst>
                                      </p:cBhvr>
                                      <p:to>
                                        <p:strVal val="visible"/>
                                      </p:to>
                                    </p:set>
                                    <p:animEffect filter="fade" transition="in">
                                      <p:cBhvr>
                                        <p:cTn id="56" dur="500"/>
                                        <p:tgtEl>
                                          <p:spTgt spid="18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15" grpId="5"/>
      <p:bldP build="whole" bldLvl="1" animBg="1" rev="0" advAuto="0" spid="1826" grpId="2"/>
      <p:bldP build="whole" bldLvl="1" animBg="1" rev="0" advAuto="0" spid="1831" grpId="11"/>
      <p:bldP build="whole" bldLvl="1" animBg="1" rev="0" advAuto="0" spid="1828" grpId="10"/>
      <p:bldP build="whole" bldLvl="1" animBg="1" rev="0" advAuto="0" spid="1829" grpId="3"/>
      <p:bldP build="whole" bldLvl="1" animBg="1" rev="0" advAuto="0" spid="1819" grpId="4"/>
      <p:bldP build="whole" bldLvl="1" animBg="1" rev="0" advAuto="0" spid="1825" grpId="12"/>
      <p:bldP build="whole" bldLvl="1" animBg="1" rev="0" advAuto="0" spid="1822" grpId="8"/>
      <p:bldP build="whole" bldLvl="1" animBg="1" rev="0" advAuto="0" spid="1827" grpId="6"/>
      <p:bldP build="whole" bldLvl="1" animBg="1" rev="0" advAuto="0" spid="1830" grpId="7"/>
      <p:bldP build="whole" bldLvl="1" animBg="1" rev="0" advAuto="0" spid="1816" grpId="9"/>
      <p:bldP build="whole" bldLvl="1" animBg="1" rev="0" advAuto="0" spid="1814" grpId="1"/>
    </p:bldLst>
  </p:timing>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3"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34" name="TextBox 2"/>
          <p:cNvSpPr txBox="1"/>
          <p:nvPr/>
        </p:nvSpPr>
        <p:spPr>
          <a:xfrm>
            <a:off x="1819584" y="1052043"/>
            <a:ext cx="8552831"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cap="all" sz="7200">
                <a:latin typeface="Gobold"/>
                <a:ea typeface="Gobold"/>
                <a:cs typeface="Gobold"/>
                <a:sym typeface="Gobold"/>
              </a:defRPr>
            </a:lvl1pPr>
          </a:lstStyle>
          <a:p>
            <a:pPr/>
            <a:r>
              <a:t>KEY TAKEAWAYS</a:t>
            </a:r>
          </a:p>
        </p:txBody>
      </p:sp>
      <p:grpSp>
        <p:nvGrpSpPr>
          <p:cNvPr id="1837" name="Group 6"/>
          <p:cNvGrpSpPr/>
          <p:nvPr/>
        </p:nvGrpSpPr>
        <p:grpSpPr>
          <a:xfrm>
            <a:off x="2123432" y="4108718"/>
            <a:ext cx="3861732" cy="1175705"/>
            <a:chOff x="0" y="0"/>
            <a:chExt cx="3861730" cy="1175703"/>
          </a:xfrm>
        </p:grpSpPr>
        <p:pic>
          <p:nvPicPr>
            <p:cNvPr id="1835" name="Graphic 22" descr="Graphic 22"/>
            <p:cNvPicPr>
              <a:picLocks noChangeAspect="1"/>
            </p:cNvPicPr>
            <p:nvPr/>
          </p:nvPicPr>
          <p:blipFill>
            <a:blip r:embed="rId2">
              <a:extLst/>
            </a:blip>
            <a:stretch>
              <a:fillRect/>
            </a:stretch>
          </p:blipFill>
          <p:spPr>
            <a:xfrm>
              <a:off x="0" y="0"/>
              <a:ext cx="3861731" cy="1175704"/>
            </a:xfrm>
            <a:prstGeom prst="rect">
              <a:avLst/>
            </a:prstGeom>
            <a:ln w="12700" cap="flat">
              <a:noFill/>
              <a:miter lim="400000"/>
            </a:ln>
            <a:effectLst/>
          </p:spPr>
        </p:pic>
        <p:sp>
          <p:nvSpPr>
            <p:cNvPr id="1836" name="TextBox 13"/>
            <p:cNvSpPr txBox="1"/>
            <p:nvPr/>
          </p:nvSpPr>
          <p:spPr>
            <a:xfrm>
              <a:off x="464596" y="255298"/>
              <a:ext cx="2970117"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Poppins"/>
                  <a:ea typeface="Poppins"/>
                  <a:cs typeface="Poppins"/>
                  <a:sym typeface="Poppins"/>
                </a:defRPr>
              </a:lvl1pPr>
            </a:lstStyle>
            <a:p>
              <a:pPr/>
              <a:r>
                <a:t>Think of social as a powerful first step</a:t>
              </a:r>
            </a:p>
          </p:txBody>
        </p:sp>
      </p:grpSp>
      <p:grpSp>
        <p:nvGrpSpPr>
          <p:cNvPr id="1840" name="Group 5"/>
          <p:cNvGrpSpPr/>
          <p:nvPr/>
        </p:nvGrpSpPr>
        <p:grpSpPr>
          <a:xfrm>
            <a:off x="5985164" y="4634439"/>
            <a:ext cx="3861732" cy="1175705"/>
            <a:chOff x="0" y="0"/>
            <a:chExt cx="3861730" cy="1175703"/>
          </a:xfrm>
        </p:grpSpPr>
        <p:pic>
          <p:nvPicPr>
            <p:cNvPr id="1838" name="Graphic 25" descr="Graphic 25"/>
            <p:cNvPicPr>
              <a:picLocks noChangeAspect="1"/>
            </p:cNvPicPr>
            <p:nvPr/>
          </p:nvPicPr>
          <p:blipFill>
            <a:blip r:embed="rId2">
              <a:extLst/>
            </a:blip>
            <a:stretch>
              <a:fillRect/>
            </a:stretch>
          </p:blipFill>
          <p:spPr>
            <a:xfrm flipH="1">
              <a:off x="0" y="0"/>
              <a:ext cx="3861731" cy="1175704"/>
            </a:xfrm>
            <a:prstGeom prst="rect">
              <a:avLst/>
            </a:prstGeom>
            <a:ln w="12700" cap="flat">
              <a:noFill/>
              <a:miter lim="400000"/>
            </a:ln>
            <a:effectLst/>
          </p:spPr>
        </p:pic>
        <p:sp>
          <p:nvSpPr>
            <p:cNvPr id="1839" name="TextBox 15"/>
            <p:cNvSpPr txBox="1"/>
            <p:nvPr/>
          </p:nvSpPr>
          <p:spPr>
            <a:xfrm>
              <a:off x="427017" y="385791"/>
              <a:ext cx="2957551"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Poppins"/>
                  <a:ea typeface="Poppins"/>
                  <a:cs typeface="Poppins"/>
                  <a:sym typeface="Poppins"/>
                </a:defRPr>
              </a:lvl1pPr>
            </a:lstStyle>
            <a:p>
              <a:pPr/>
              <a:r>
                <a:t>Data capture is key</a:t>
              </a:r>
            </a:p>
          </p:txBody>
        </p:sp>
      </p:grpSp>
      <p:grpSp>
        <p:nvGrpSpPr>
          <p:cNvPr id="1843" name="Group 1"/>
          <p:cNvGrpSpPr/>
          <p:nvPr/>
        </p:nvGrpSpPr>
        <p:grpSpPr>
          <a:xfrm>
            <a:off x="2123433" y="3124142"/>
            <a:ext cx="3861732" cy="1175704"/>
            <a:chOff x="0" y="0"/>
            <a:chExt cx="3861730" cy="1175703"/>
          </a:xfrm>
        </p:grpSpPr>
        <p:pic>
          <p:nvPicPr>
            <p:cNvPr id="1841" name="Graphic 20" descr="Graphic 20"/>
            <p:cNvPicPr>
              <a:picLocks noChangeAspect="1"/>
            </p:cNvPicPr>
            <p:nvPr/>
          </p:nvPicPr>
          <p:blipFill>
            <a:blip r:embed="rId2">
              <a:extLst/>
            </a:blip>
            <a:stretch>
              <a:fillRect/>
            </a:stretch>
          </p:blipFill>
          <p:spPr>
            <a:xfrm>
              <a:off x="0" y="0"/>
              <a:ext cx="3861731" cy="1175704"/>
            </a:xfrm>
            <a:prstGeom prst="rect">
              <a:avLst/>
            </a:prstGeom>
            <a:ln w="12700" cap="flat">
              <a:noFill/>
              <a:miter lim="400000"/>
            </a:ln>
            <a:effectLst/>
          </p:spPr>
        </p:pic>
        <p:sp>
          <p:nvSpPr>
            <p:cNvPr id="1842" name="TextBox 21"/>
            <p:cNvSpPr txBox="1"/>
            <p:nvPr/>
          </p:nvSpPr>
          <p:spPr>
            <a:xfrm>
              <a:off x="464595" y="236308"/>
              <a:ext cx="2957550"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Poppins"/>
                  <a:ea typeface="Poppins"/>
                  <a:cs typeface="Poppins"/>
                  <a:sym typeface="Poppins"/>
                </a:defRPr>
              </a:lvl1pPr>
            </a:lstStyle>
            <a:p>
              <a:pPr/>
              <a:r>
                <a:t>Create connection with compelling content</a:t>
              </a:r>
            </a:p>
          </p:txBody>
        </p:sp>
      </p:grpSp>
      <p:grpSp>
        <p:nvGrpSpPr>
          <p:cNvPr id="1846" name="Group 3"/>
          <p:cNvGrpSpPr/>
          <p:nvPr/>
        </p:nvGrpSpPr>
        <p:grpSpPr>
          <a:xfrm>
            <a:off x="5985164" y="2667098"/>
            <a:ext cx="3861732" cy="1175704"/>
            <a:chOff x="0" y="0"/>
            <a:chExt cx="3861730" cy="1175703"/>
          </a:xfrm>
        </p:grpSpPr>
        <p:pic>
          <p:nvPicPr>
            <p:cNvPr id="1844" name="Graphic 23" descr="Graphic 23"/>
            <p:cNvPicPr>
              <a:picLocks noChangeAspect="1"/>
            </p:cNvPicPr>
            <p:nvPr/>
          </p:nvPicPr>
          <p:blipFill>
            <a:blip r:embed="rId2">
              <a:extLst/>
            </a:blip>
            <a:stretch>
              <a:fillRect/>
            </a:stretch>
          </p:blipFill>
          <p:spPr>
            <a:xfrm flipH="1">
              <a:off x="0" y="0"/>
              <a:ext cx="3861731" cy="1175704"/>
            </a:xfrm>
            <a:prstGeom prst="rect">
              <a:avLst/>
            </a:prstGeom>
            <a:ln w="12700" cap="flat">
              <a:noFill/>
              <a:miter lim="400000"/>
            </a:ln>
            <a:effectLst/>
          </p:spPr>
        </p:pic>
        <p:sp>
          <p:nvSpPr>
            <p:cNvPr id="1845" name="TextBox 17"/>
            <p:cNvSpPr txBox="1"/>
            <p:nvPr/>
          </p:nvSpPr>
          <p:spPr>
            <a:xfrm>
              <a:off x="427018" y="264636"/>
              <a:ext cx="2957551"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Poppins"/>
                  <a:ea typeface="Poppins"/>
                  <a:cs typeface="Poppins"/>
                  <a:sym typeface="Poppins"/>
                </a:defRPr>
              </a:lvl1pPr>
            </a:lstStyle>
            <a:p>
              <a:pPr/>
              <a:r>
                <a:t>Online experience is as important as instore</a:t>
              </a:r>
            </a:p>
          </p:txBody>
        </p:sp>
      </p:grpSp>
      <p:grpSp>
        <p:nvGrpSpPr>
          <p:cNvPr id="1849" name="Group 4"/>
          <p:cNvGrpSpPr/>
          <p:nvPr/>
        </p:nvGrpSpPr>
        <p:grpSpPr>
          <a:xfrm>
            <a:off x="5985164" y="3650767"/>
            <a:ext cx="3861732" cy="1175704"/>
            <a:chOff x="0" y="0"/>
            <a:chExt cx="3861730" cy="1175703"/>
          </a:xfrm>
        </p:grpSpPr>
        <p:pic>
          <p:nvPicPr>
            <p:cNvPr id="1847" name="Graphic 24" descr="Graphic 24"/>
            <p:cNvPicPr>
              <a:picLocks noChangeAspect="1"/>
            </p:cNvPicPr>
            <p:nvPr/>
          </p:nvPicPr>
          <p:blipFill>
            <a:blip r:embed="rId2">
              <a:extLst/>
            </a:blip>
            <a:stretch>
              <a:fillRect/>
            </a:stretch>
          </p:blipFill>
          <p:spPr>
            <a:xfrm flipH="1">
              <a:off x="0" y="0"/>
              <a:ext cx="3861731" cy="1175704"/>
            </a:xfrm>
            <a:prstGeom prst="rect">
              <a:avLst/>
            </a:prstGeom>
            <a:ln w="12700" cap="flat">
              <a:noFill/>
              <a:miter lim="400000"/>
            </a:ln>
            <a:effectLst/>
          </p:spPr>
        </p:pic>
        <p:sp>
          <p:nvSpPr>
            <p:cNvPr id="1848" name="TextBox 19"/>
            <p:cNvSpPr txBox="1"/>
            <p:nvPr/>
          </p:nvSpPr>
          <p:spPr>
            <a:xfrm>
              <a:off x="427018" y="255298"/>
              <a:ext cx="2957551"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Poppins"/>
                  <a:ea typeface="Poppins"/>
                  <a:cs typeface="Poppins"/>
                  <a:sym typeface="Poppins"/>
                </a:defRPr>
              </a:lvl1pPr>
            </a:lstStyle>
            <a:p>
              <a:pPr/>
              <a:r>
                <a:t>Authentic platform first content</a:t>
              </a:r>
            </a:p>
          </p:txBody>
        </p:sp>
      </p:grpSp>
      <p:pic>
        <p:nvPicPr>
          <p:cNvPr id="1850" name="Graphic 26" descr="Graphic 26"/>
          <p:cNvPicPr>
            <a:picLocks noChangeAspect="1"/>
          </p:cNvPicPr>
          <p:nvPr/>
        </p:nvPicPr>
        <p:blipFill>
          <a:blip r:embed="rId3">
            <a:extLst/>
          </a:blip>
          <a:stretch>
            <a:fillRect/>
          </a:stretch>
        </p:blipFill>
        <p:spPr>
          <a:xfrm>
            <a:off x="1691990" y="2619144"/>
            <a:ext cx="1188836" cy="118883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850"/>
                                        </p:tgtEl>
                                        <p:attrNameLst>
                                          <p:attrName>style.visibility</p:attrName>
                                        </p:attrNameLst>
                                      </p:cBhvr>
                                      <p:to>
                                        <p:strVal val="visible"/>
                                      </p:to>
                                    </p:set>
                                    <p:animEffect filter="fade" transition="in">
                                      <p:cBhvr>
                                        <p:cTn id="7" dur="500"/>
                                        <p:tgtEl>
                                          <p:spTgt spid="185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843"/>
                                        </p:tgtEl>
                                        <p:attrNameLst>
                                          <p:attrName>style.visibility</p:attrName>
                                        </p:attrNameLst>
                                      </p:cBhvr>
                                      <p:to>
                                        <p:strVal val="visible"/>
                                      </p:to>
                                    </p:set>
                                    <p:animEffect filter="fade" transition="in">
                                      <p:cBhvr>
                                        <p:cTn id="11" dur="500"/>
                                        <p:tgtEl>
                                          <p:spTgt spid="1843"/>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1846"/>
                                        </p:tgtEl>
                                        <p:attrNameLst>
                                          <p:attrName>style.visibility</p:attrName>
                                        </p:attrNameLst>
                                      </p:cBhvr>
                                      <p:to>
                                        <p:strVal val="visible"/>
                                      </p:to>
                                    </p:set>
                                    <p:animEffect filter="fade" transition="in">
                                      <p:cBhvr>
                                        <p:cTn id="15" dur="500"/>
                                        <p:tgtEl>
                                          <p:spTgt spid="1846"/>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1849"/>
                                        </p:tgtEl>
                                        <p:attrNameLst>
                                          <p:attrName>style.visibility</p:attrName>
                                        </p:attrNameLst>
                                      </p:cBhvr>
                                      <p:to>
                                        <p:strVal val="visible"/>
                                      </p:to>
                                    </p:set>
                                    <p:animEffect filter="fade" transition="in">
                                      <p:cBhvr>
                                        <p:cTn id="19" dur="500"/>
                                        <p:tgtEl>
                                          <p:spTgt spid="1849"/>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1840"/>
                                        </p:tgtEl>
                                        <p:attrNameLst>
                                          <p:attrName>style.visibility</p:attrName>
                                        </p:attrNameLst>
                                      </p:cBhvr>
                                      <p:to>
                                        <p:strVal val="visible"/>
                                      </p:to>
                                    </p:set>
                                    <p:animEffect filter="fade" transition="in">
                                      <p:cBhvr>
                                        <p:cTn id="23" dur="500"/>
                                        <p:tgtEl>
                                          <p:spTgt spid="1840"/>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1837"/>
                                        </p:tgtEl>
                                        <p:attrNameLst>
                                          <p:attrName>style.visibility</p:attrName>
                                        </p:attrNameLst>
                                      </p:cBhvr>
                                      <p:to>
                                        <p:strVal val="visible"/>
                                      </p:to>
                                    </p:set>
                                    <p:animEffect filter="fade" transition="in">
                                      <p:cBhvr>
                                        <p:cTn id="27" dur="500"/>
                                        <p:tgtEl>
                                          <p:spTgt spid="18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40" grpId="5"/>
      <p:bldP build="whole" bldLvl="1" animBg="1" rev="0" advAuto="0" spid="1837" grpId="6"/>
      <p:bldP build="whole" bldLvl="1" animBg="1" rev="0" advAuto="0" spid="1846" grpId="3"/>
      <p:bldP build="whole" bldLvl="1" animBg="1" rev="0" advAuto="0" spid="1850" grpId="1"/>
      <p:bldP build="whole" bldLvl="1" animBg="1" rev="0" advAuto="0" spid="1849" grpId="4"/>
      <p:bldP build="whole" bldLvl="1" animBg="1" rev="0" advAuto="0" spid="1843" grpId="2"/>
    </p:bldLst>
  </p:timing>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2"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53" name="Rectangle 6"/>
          <p:cNvSpPr/>
          <p:nvPr/>
        </p:nvSpPr>
        <p:spPr>
          <a:xfrm>
            <a:off x="11001375" y="0"/>
            <a:ext cx="1190625" cy="704850"/>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1854" name="Picture 7" descr="Picture 7"/>
          <p:cNvPicPr>
            <a:picLocks noChangeAspect="1"/>
          </p:cNvPicPr>
          <p:nvPr/>
        </p:nvPicPr>
        <p:blipFill>
          <a:blip r:embed="rId2">
            <a:extLst/>
          </a:blip>
          <a:srcRect l="6897" t="0" r="19957" b="5744"/>
          <a:stretch>
            <a:fillRect/>
          </a:stretch>
        </p:blipFill>
        <p:spPr>
          <a:xfrm>
            <a:off x="-1" y="-4834"/>
            <a:ext cx="7984776" cy="6862835"/>
          </a:xfrm>
          <a:prstGeom prst="rect">
            <a:avLst/>
          </a:prstGeom>
          <a:ln w="12700">
            <a:miter lim="400000"/>
          </a:ln>
        </p:spPr>
      </p:pic>
      <p:sp>
        <p:nvSpPr>
          <p:cNvPr id="1855" name="TextBox 3"/>
          <p:cNvSpPr txBox="1"/>
          <p:nvPr/>
        </p:nvSpPr>
        <p:spPr>
          <a:xfrm>
            <a:off x="4780698" y="1011733"/>
            <a:ext cx="6580291" cy="31394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600"/>
              </a:spcBef>
              <a:defRPr spc="-135" sz="10000">
                <a:latin typeface="Gobold"/>
                <a:ea typeface="Gobold"/>
                <a:cs typeface="Gobold"/>
                <a:sym typeface="Gobold"/>
              </a:defRPr>
            </a:lvl1pPr>
          </a:lstStyle>
          <a:p>
            <a:pPr/>
            <a:r>
              <a:t>THANK YOU</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860" name="Group 9"/>
          <p:cNvGrpSpPr/>
          <p:nvPr/>
        </p:nvGrpSpPr>
        <p:grpSpPr>
          <a:xfrm>
            <a:off x="4019329" y="3298180"/>
            <a:ext cx="3805301" cy="1485901"/>
            <a:chOff x="0" y="0"/>
            <a:chExt cx="3805299" cy="1485900"/>
          </a:xfrm>
        </p:grpSpPr>
        <p:sp>
          <p:nvSpPr>
            <p:cNvPr id="1857"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58"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59"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861"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3"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64" name="Picture 2" descr="Picture 2"/>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865" name="Strapline-Animate" descr="Strapline-Animate"/>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2360029" y="4300882"/>
            <a:ext cx="2159726" cy="223926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7893" fill="hold"/>
                                        <p:tgtEl>
                                          <p:spTgt spid="1865"/>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86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865"/>
                </p:tgtEl>
              </p:cMediaNode>
            </p:video>
            <p:seq concurrent="1" prevAc="none" nextAc="seek">
              <p:cTn id="12" evtFilter="cancelBubble" nodeType="interactiveSeq" restart="whenNotActive" fill="hold">
                <p:stCondLst>
                  <p:cond delay="0" evt="onClick">
                    <p:tgtEl>
                      <p:spTgt spid="1865"/>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865"/>
                                        </p:tgtEl>
                                      </p:cBhvr>
                                    </p:cmd>
                                  </p:childTnLst>
                                </p:cTn>
                              </p:par>
                            </p:childTnLst>
                          </p:cTn>
                        </p:par>
                      </p:childTnLst>
                    </p:cTn>
                  </p:par>
                </p:childTnLst>
              </p:cTn>
              <p:nextCondLst>
                <p:cond delay="0" evt="onClick">
                  <p:tgtEl>
                    <p:spTgt spid="1865"/>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7"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68" name="Text Placeholder 1"/>
          <p:cNvSpPr txBox="1"/>
          <p:nvPr>
            <p:ph type="body" sz="half" idx="1"/>
          </p:nvPr>
        </p:nvSpPr>
        <p:spPr>
          <a:xfrm>
            <a:off x="319595" y="2193000"/>
            <a:ext cx="11712608" cy="1477329"/>
          </a:xfrm>
          <a:prstGeom prst="rect">
            <a:avLst/>
          </a:prstGeom>
        </p:spPr>
        <p:txBody>
          <a:bodyPr/>
          <a:lstStyle/>
          <a:p>
            <a:pPr defTabSz="438911">
              <a:spcBef>
                <a:spcPts val="400"/>
              </a:spcBef>
              <a:defRPr sz="4608"/>
            </a:pPr>
            <a:r>
              <a:t>INFLUENCER </a:t>
            </a:r>
          </a:p>
          <a:p>
            <a:pPr defTabSz="438911">
              <a:spcBef>
                <a:spcPts val="400"/>
              </a:spcBef>
              <a:defRPr sz="4608"/>
            </a:pPr>
            <a:r>
              <a:t>MARKETING</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0"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71" name="TextBox 13"/>
          <p:cNvSpPr txBox="1"/>
          <p:nvPr/>
        </p:nvSpPr>
        <p:spPr>
          <a:xfrm>
            <a:off x="3214726" y="2988348"/>
            <a:ext cx="5837652"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6000">
                <a:latin typeface="Gobold Bold"/>
                <a:ea typeface="Gobold Bold"/>
                <a:cs typeface="Gobold Bold"/>
                <a:sym typeface="Gobold Bold"/>
              </a:defRPr>
            </a:lvl1pPr>
          </a:lstStyle>
          <a:p>
            <a:pPr/>
            <a:r>
              <a:t>ABOUT ME</a:t>
            </a:r>
          </a:p>
        </p:txBody>
      </p:sp>
      <p:pic>
        <p:nvPicPr>
          <p:cNvPr id="1872" name="Picture 15" descr="Picture 15"/>
          <p:cNvPicPr>
            <a:picLocks noChangeAspect="1"/>
          </p:cNvPicPr>
          <p:nvPr/>
        </p:nvPicPr>
        <p:blipFill>
          <a:blip r:embed="rId2">
            <a:extLst/>
          </a:blip>
          <a:stretch>
            <a:fillRect/>
          </a:stretch>
        </p:blipFill>
        <p:spPr>
          <a:xfrm>
            <a:off x="5801976" y="4806679"/>
            <a:ext cx="663152" cy="663152"/>
          </a:xfrm>
          <a:prstGeom prst="rect">
            <a:avLst/>
          </a:prstGeom>
          <a:ln w="12700">
            <a:miter lim="400000"/>
          </a:ln>
        </p:spPr>
      </p:pic>
      <p:pic>
        <p:nvPicPr>
          <p:cNvPr id="1873" name="Picture 16" descr="Picture 16"/>
          <p:cNvPicPr>
            <a:picLocks noChangeAspect="1"/>
          </p:cNvPicPr>
          <p:nvPr/>
        </p:nvPicPr>
        <p:blipFill>
          <a:blip r:embed="rId3">
            <a:extLst/>
          </a:blip>
          <a:stretch>
            <a:fillRect/>
          </a:stretch>
        </p:blipFill>
        <p:spPr>
          <a:xfrm>
            <a:off x="865168" y="2471320"/>
            <a:ext cx="1787585" cy="1340691"/>
          </a:xfrm>
          <a:prstGeom prst="rect">
            <a:avLst/>
          </a:prstGeom>
          <a:ln w="12700">
            <a:miter lim="400000"/>
          </a:ln>
        </p:spPr>
      </p:pic>
      <p:pic>
        <p:nvPicPr>
          <p:cNvPr id="1874" name="Picture 17" descr="Picture 17"/>
          <p:cNvPicPr>
            <a:picLocks noChangeAspect="1"/>
          </p:cNvPicPr>
          <p:nvPr/>
        </p:nvPicPr>
        <p:blipFill>
          <a:blip r:embed="rId4">
            <a:extLst/>
          </a:blip>
          <a:stretch>
            <a:fillRect/>
          </a:stretch>
        </p:blipFill>
        <p:spPr>
          <a:xfrm>
            <a:off x="1175738" y="805723"/>
            <a:ext cx="1696983" cy="954553"/>
          </a:xfrm>
          <a:prstGeom prst="rect">
            <a:avLst/>
          </a:prstGeom>
          <a:ln w="12700">
            <a:miter lim="400000"/>
          </a:ln>
        </p:spPr>
      </p:pic>
      <p:pic>
        <p:nvPicPr>
          <p:cNvPr id="1875" name="Picture 18" descr="Picture 18"/>
          <p:cNvPicPr>
            <a:picLocks noChangeAspect="1"/>
          </p:cNvPicPr>
          <p:nvPr/>
        </p:nvPicPr>
        <p:blipFill>
          <a:blip r:embed="rId5">
            <a:extLst/>
          </a:blip>
          <a:stretch>
            <a:fillRect/>
          </a:stretch>
        </p:blipFill>
        <p:spPr>
          <a:xfrm>
            <a:off x="2970234" y="858235"/>
            <a:ext cx="2057688" cy="1076856"/>
          </a:xfrm>
          <a:prstGeom prst="rect">
            <a:avLst/>
          </a:prstGeom>
          <a:ln w="12700">
            <a:miter lim="400000"/>
          </a:ln>
        </p:spPr>
      </p:pic>
      <p:pic>
        <p:nvPicPr>
          <p:cNvPr id="1876" name="Picture 19" descr="Picture 19"/>
          <p:cNvPicPr>
            <a:picLocks noChangeAspect="1"/>
          </p:cNvPicPr>
          <p:nvPr/>
        </p:nvPicPr>
        <p:blipFill>
          <a:blip r:embed="rId6">
            <a:extLst/>
          </a:blip>
          <a:stretch>
            <a:fillRect/>
          </a:stretch>
        </p:blipFill>
        <p:spPr>
          <a:xfrm>
            <a:off x="1082655" y="1972130"/>
            <a:ext cx="1494975" cy="287334"/>
          </a:xfrm>
          <a:prstGeom prst="rect">
            <a:avLst/>
          </a:prstGeom>
          <a:ln w="12700">
            <a:miter lim="400000"/>
          </a:ln>
        </p:spPr>
      </p:pic>
      <p:pic>
        <p:nvPicPr>
          <p:cNvPr id="1877" name="Picture 20" descr="Picture 20"/>
          <p:cNvPicPr>
            <a:picLocks noChangeAspect="1"/>
          </p:cNvPicPr>
          <p:nvPr/>
        </p:nvPicPr>
        <p:blipFill>
          <a:blip r:embed="rId7">
            <a:extLst/>
          </a:blip>
          <a:stretch>
            <a:fillRect/>
          </a:stretch>
        </p:blipFill>
        <p:spPr>
          <a:xfrm>
            <a:off x="5247694" y="913504"/>
            <a:ext cx="1547410" cy="870418"/>
          </a:xfrm>
          <a:prstGeom prst="rect">
            <a:avLst/>
          </a:prstGeom>
          <a:ln w="12700">
            <a:miter lim="400000"/>
          </a:ln>
        </p:spPr>
      </p:pic>
      <p:pic>
        <p:nvPicPr>
          <p:cNvPr id="1878" name="Picture 21" descr="Picture 21"/>
          <p:cNvPicPr>
            <a:picLocks noChangeAspect="1"/>
          </p:cNvPicPr>
          <p:nvPr/>
        </p:nvPicPr>
        <p:blipFill>
          <a:blip r:embed="rId8">
            <a:extLst/>
          </a:blip>
          <a:stretch>
            <a:fillRect/>
          </a:stretch>
        </p:blipFill>
        <p:spPr>
          <a:xfrm>
            <a:off x="9402792" y="4806679"/>
            <a:ext cx="1474291" cy="491431"/>
          </a:xfrm>
          <a:prstGeom prst="rect">
            <a:avLst/>
          </a:prstGeom>
          <a:ln w="12700">
            <a:miter lim="400000"/>
          </a:ln>
        </p:spPr>
      </p:pic>
      <p:pic>
        <p:nvPicPr>
          <p:cNvPr id="1879" name="Picture 22" descr="Picture 22"/>
          <p:cNvPicPr>
            <a:picLocks noChangeAspect="1"/>
          </p:cNvPicPr>
          <p:nvPr/>
        </p:nvPicPr>
        <p:blipFill>
          <a:blip r:embed="rId9">
            <a:extLst/>
          </a:blip>
          <a:stretch>
            <a:fillRect/>
          </a:stretch>
        </p:blipFill>
        <p:spPr>
          <a:xfrm>
            <a:off x="7674767" y="997025"/>
            <a:ext cx="571946" cy="571946"/>
          </a:xfrm>
          <a:prstGeom prst="rect">
            <a:avLst/>
          </a:prstGeom>
          <a:ln w="12700">
            <a:miter lim="400000"/>
          </a:ln>
        </p:spPr>
      </p:pic>
      <p:pic>
        <p:nvPicPr>
          <p:cNvPr id="1880" name="Picture 23" descr="Picture 23"/>
          <p:cNvPicPr>
            <a:picLocks noChangeAspect="1"/>
          </p:cNvPicPr>
          <p:nvPr/>
        </p:nvPicPr>
        <p:blipFill>
          <a:blip r:embed="rId10">
            <a:extLst/>
          </a:blip>
          <a:stretch>
            <a:fillRect/>
          </a:stretch>
        </p:blipFill>
        <p:spPr>
          <a:xfrm>
            <a:off x="9339798" y="2271784"/>
            <a:ext cx="1550173" cy="414036"/>
          </a:xfrm>
          <a:prstGeom prst="rect">
            <a:avLst/>
          </a:prstGeom>
          <a:ln w="12700">
            <a:miter lim="400000"/>
          </a:ln>
        </p:spPr>
      </p:pic>
      <p:pic>
        <p:nvPicPr>
          <p:cNvPr id="1881" name="Picture 24" descr="Picture 24"/>
          <p:cNvPicPr>
            <a:picLocks noChangeAspect="1"/>
          </p:cNvPicPr>
          <p:nvPr/>
        </p:nvPicPr>
        <p:blipFill>
          <a:blip r:embed="rId11">
            <a:extLst/>
          </a:blip>
          <a:stretch>
            <a:fillRect/>
          </a:stretch>
        </p:blipFill>
        <p:spPr>
          <a:xfrm>
            <a:off x="9544900" y="3270632"/>
            <a:ext cx="1190078" cy="840010"/>
          </a:xfrm>
          <a:prstGeom prst="rect">
            <a:avLst/>
          </a:prstGeom>
          <a:ln w="12700">
            <a:miter lim="400000"/>
          </a:ln>
        </p:spPr>
      </p:pic>
      <p:pic>
        <p:nvPicPr>
          <p:cNvPr id="1882" name="Picture 25" descr="Picture 25"/>
          <p:cNvPicPr>
            <a:picLocks noChangeAspect="1"/>
          </p:cNvPicPr>
          <p:nvPr/>
        </p:nvPicPr>
        <p:blipFill>
          <a:blip r:embed="rId12">
            <a:extLst/>
          </a:blip>
          <a:stretch>
            <a:fillRect/>
          </a:stretch>
        </p:blipFill>
        <p:spPr>
          <a:xfrm>
            <a:off x="7166557" y="4711370"/>
            <a:ext cx="1651572" cy="726693"/>
          </a:xfrm>
          <a:prstGeom prst="rect">
            <a:avLst/>
          </a:prstGeom>
          <a:ln w="12700">
            <a:miter lim="400000"/>
          </a:ln>
        </p:spPr>
      </p:pic>
      <p:pic>
        <p:nvPicPr>
          <p:cNvPr id="1883" name="Picture 26" descr="Picture 26"/>
          <p:cNvPicPr>
            <a:picLocks noChangeAspect="1"/>
          </p:cNvPicPr>
          <p:nvPr/>
        </p:nvPicPr>
        <p:blipFill>
          <a:blip r:embed="rId13">
            <a:extLst/>
          </a:blip>
          <a:stretch>
            <a:fillRect/>
          </a:stretch>
        </p:blipFill>
        <p:spPr>
          <a:xfrm>
            <a:off x="9213863" y="1106353"/>
            <a:ext cx="1802041" cy="580618"/>
          </a:xfrm>
          <a:prstGeom prst="rect">
            <a:avLst/>
          </a:prstGeom>
          <a:ln w="12700">
            <a:miter lim="400000"/>
          </a:ln>
        </p:spPr>
      </p:pic>
      <p:pic>
        <p:nvPicPr>
          <p:cNvPr id="1884" name="Picture 6" descr="Picture 6"/>
          <p:cNvPicPr>
            <a:picLocks noChangeAspect="1"/>
          </p:cNvPicPr>
          <p:nvPr/>
        </p:nvPicPr>
        <p:blipFill>
          <a:blip r:embed="rId14">
            <a:extLst/>
          </a:blip>
          <a:stretch>
            <a:fillRect/>
          </a:stretch>
        </p:blipFill>
        <p:spPr>
          <a:xfrm>
            <a:off x="3679802" y="2867417"/>
            <a:ext cx="5210779" cy="1187345"/>
          </a:xfrm>
          <a:prstGeom prst="rect">
            <a:avLst/>
          </a:prstGeom>
          <a:ln w="12700">
            <a:miter lim="400000"/>
          </a:ln>
        </p:spPr>
      </p:pic>
      <p:pic>
        <p:nvPicPr>
          <p:cNvPr id="1885" name="Picture 2" descr="Picture 2"/>
          <p:cNvPicPr>
            <a:picLocks noChangeAspect="1"/>
          </p:cNvPicPr>
          <p:nvPr/>
        </p:nvPicPr>
        <p:blipFill>
          <a:blip r:embed="rId15">
            <a:extLst/>
          </a:blip>
          <a:stretch>
            <a:fillRect/>
          </a:stretch>
        </p:blipFill>
        <p:spPr>
          <a:xfrm>
            <a:off x="3310944" y="4366767"/>
            <a:ext cx="1714501" cy="1714501"/>
          </a:xfrm>
          <a:prstGeom prst="rect">
            <a:avLst/>
          </a:prstGeom>
          <a:ln w="12700">
            <a:miter lim="400000"/>
          </a:ln>
        </p:spPr>
      </p:pic>
      <p:pic>
        <p:nvPicPr>
          <p:cNvPr id="1886" name="Picture 4" descr="Picture 4"/>
          <p:cNvPicPr>
            <a:picLocks noChangeAspect="1"/>
          </p:cNvPicPr>
          <p:nvPr/>
        </p:nvPicPr>
        <p:blipFill>
          <a:blip r:embed="rId16">
            <a:extLst/>
          </a:blip>
          <a:stretch>
            <a:fillRect/>
          </a:stretch>
        </p:blipFill>
        <p:spPr>
          <a:xfrm>
            <a:off x="1248567" y="3891712"/>
            <a:ext cx="1062188" cy="555878"/>
          </a:xfrm>
          <a:prstGeom prst="rect">
            <a:avLst/>
          </a:prstGeom>
          <a:ln w="12700">
            <a:miter lim="400000"/>
          </a:ln>
        </p:spPr>
      </p:pic>
      <p:pic>
        <p:nvPicPr>
          <p:cNvPr id="1887" name="Picture 7" descr="Picture 7"/>
          <p:cNvPicPr>
            <a:picLocks noChangeAspect="1"/>
          </p:cNvPicPr>
          <p:nvPr/>
        </p:nvPicPr>
        <p:blipFill>
          <a:blip r:embed="rId17">
            <a:extLst/>
          </a:blip>
          <a:stretch>
            <a:fillRect/>
          </a:stretch>
        </p:blipFill>
        <p:spPr>
          <a:xfrm>
            <a:off x="1131644" y="5003101"/>
            <a:ext cx="1162060" cy="466729"/>
          </a:xfrm>
          <a:prstGeom prst="rect">
            <a:avLst/>
          </a:prstGeom>
          <a:ln w="12700">
            <a:miter lim="400000"/>
          </a:ln>
        </p:spPr>
      </p:pic>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9"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90" name="Text Placeholder 2"/>
          <p:cNvSpPr txBox="1"/>
          <p:nvPr>
            <p:ph type="body" sz="quarter" idx="1"/>
          </p:nvPr>
        </p:nvSpPr>
        <p:spPr>
          <a:xfrm>
            <a:off x="0" y="3057525"/>
            <a:ext cx="3930650" cy="742950"/>
          </a:xfrm>
          <a:prstGeom prst="rect">
            <a:avLst/>
          </a:prstGeom>
        </p:spPr>
        <p:txBody>
          <a:bodyPr/>
          <a:lstStyle>
            <a:lvl1pPr marL="0" indent="0" algn="ctr" defTabSz="768095">
              <a:spcBef>
                <a:spcPts val="800"/>
              </a:spcBef>
              <a:buSzTx/>
              <a:buNone/>
              <a:defRPr cap="all" sz="3359">
                <a:latin typeface="Gobold"/>
                <a:ea typeface="Gobold"/>
                <a:cs typeface="Gobold"/>
                <a:sym typeface="Gobold"/>
              </a:defRPr>
            </a:lvl1pPr>
          </a:lstStyle>
          <a:p>
            <a:pPr/>
            <a:r>
              <a:t>Our experience</a:t>
            </a:r>
          </a:p>
        </p:txBody>
      </p:sp>
      <p:pic>
        <p:nvPicPr>
          <p:cNvPr id="1891" name="Picture 4" descr="Picture 4"/>
          <p:cNvPicPr>
            <a:picLocks noChangeAspect="1"/>
          </p:cNvPicPr>
          <p:nvPr/>
        </p:nvPicPr>
        <p:blipFill>
          <a:blip r:embed="rId2">
            <a:extLst/>
          </a:blip>
          <a:stretch>
            <a:fillRect/>
          </a:stretch>
        </p:blipFill>
        <p:spPr>
          <a:xfrm>
            <a:off x="5629743" y="479393"/>
            <a:ext cx="4727315" cy="58992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890">
                                            <p:bg/>
                                          </p:spTgt>
                                        </p:tgtEl>
                                        <p:attrNameLst>
                                          <p:attrName>style.visibility</p:attrName>
                                        </p:attrNameLst>
                                      </p:cBhvr>
                                      <p:to>
                                        <p:strVal val="visible"/>
                                      </p:to>
                                    </p:set>
                                    <p:animEffect filter="wipe(left)" transition="in">
                                      <p:cBhvr>
                                        <p:cTn id="7" dur="500"/>
                                        <p:tgtEl>
                                          <p:spTgt spid="1890">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1890">
                                            <p:txEl>
                                              <p:pRg st="0" end="0"/>
                                            </p:txEl>
                                          </p:spTgt>
                                        </p:tgtEl>
                                        <p:attrNameLst>
                                          <p:attrName>style.visibility</p:attrName>
                                        </p:attrNameLst>
                                      </p:cBhvr>
                                      <p:to>
                                        <p:strVal val="visible"/>
                                      </p:to>
                                    </p:set>
                                    <p:animEffect filter="wipe(left)" transition="in">
                                      <p:cBhvr>
                                        <p:cTn id="10" dur="500"/>
                                        <p:tgtEl>
                                          <p:spTgt spid="1890">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890" grpId="1"/>
    </p:bldLst>
  </p:timing>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3"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94" name="Picture 7" descr="Picture 7"/>
          <p:cNvPicPr>
            <a:picLocks noChangeAspect="1"/>
          </p:cNvPicPr>
          <p:nvPr/>
        </p:nvPicPr>
        <p:blipFill>
          <a:blip r:embed="rId2">
            <a:extLst/>
          </a:blip>
          <a:stretch>
            <a:fillRect/>
          </a:stretch>
        </p:blipFill>
        <p:spPr>
          <a:xfrm>
            <a:off x="1913292" y="-169415"/>
            <a:ext cx="4889243" cy="7326949"/>
          </a:xfrm>
          <a:prstGeom prst="rect">
            <a:avLst/>
          </a:prstGeom>
          <a:ln w="12700">
            <a:miter lim="400000"/>
          </a:ln>
        </p:spPr>
      </p:pic>
      <p:pic>
        <p:nvPicPr>
          <p:cNvPr id="1895" name="Picture 2" descr="Picture 2"/>
          <p:cNvPicPr>
            <a:picLocks noChangeAspect="1"/>
          </p:cNvPicPr>
          <p:nvPr/>
        </p:nvPicPr>
        <p:blipFill>
          <a:blip r:embed="rId3">
            <a:extLst/>
          </a:blip>
          <a:stretch>
            <a:fillRect/>
          </a:stretch>
        </p:blipFill>
        <p:spPr>
          <a:xfrm>
            <a:off x="3287900" y="1179032"/>
            <a:ext cx="2140028" cy="4630057"/>
          </a:xfrm>
          <a:prstGeom prst="rect">
            <a:avLst/>
          </a:prstGeom>
          <a:ln w="12700">
            <a:miter lim="400000"/>
          </a:ln>
        </p:spPr>
      </p:pic>
      <p:sp>
        <p:nvSpPr>
          <p:cNvPr id="1896" name="TextBox 3"/>
          <p:cNvSpPr txBox="1"/>
          <p:nvPr/>
        </p:nvSpPr>
        <p:spPr>
          <a:xfrm>
            <a:off x="6528406" y="1842448"/>
            <a:ext cx="4797804" cy="34445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SzPct val="100000"/>
              <a:buFont typeface="Arial"/>
              <a:buChar char="•"/>
              <a:defRPr sz="4800">
                <a:solidFill>
                  <a:srgbClr val="00AEEF"/>
                </a:solidFill>
                <a:latin typeface="Gobold"/>
                <a:ea typeface="Gobold"/>
                <a:cs typeface="Gobold"/>
                <a:sym typeface="Gobold"/>
              </a:defRPr>
            </a:pPr>
            <a:r>
              <a:t>100K</a:t>
            </a:r>
            <a:r>
              <a:rPr sz="2800">
                <a:solidFill>
                  <a:srgbClr val="000000"/>
                </a:solidFill>
                <a:latin typeface="Poppins Light"/>
                <a:ea typeface="Poppins Light"/>
                <a:cs typeface="Poppins Light"/>
                <a:sym typeface="Poppins Light"/>
              </a:rPr>
              <a:t> followers</a:t>
            </a:r>
            <a:endParaRPr sz="2800">
              <a:solidFill>
                <a:srgbClr val="000000"/>
              </a:solidFill>
              <a:latin typeface="Poppins Light"/>
              <a:ea typeface="Poppins Light"/>
              <a:cs typeface="Poppins Light"/>
              <a:sym typeface="Poppins Light"/>
            </a:endParaRPr>
          </a:p>
          <a:p>
            <a:pPr marL="285750" indent="-285750">
              <a:buSzPct val="100000"/>
              <a:buFont typeface="Arial"/>
              <a:buChar char="•"/>
              <a:defRPr sz="4800">
                <a:solidFill>
                  <a:srgbClr val="00AEEF"/>
                </a:solidFill>
                <a:latin typeface="Gobold"/>
                <a:ea typeface="Gobold"/>
                <a:cs typeface="Gobold"/>
                <a:sym typeface="Gobold"/>
              </a:defRPr>
            </a:pPr>
            <a:r>
              <a:t>9% </a:t>
            </a:r>
            <a:r>
              <a:rPr sz="2800">
                <a:solidFill>
                  <a:srgbClr val="000000"/>
                </a:solidFill>
                <a:latin typeface="Poppins Light"/>
                <a:ea typeface="Poppins Light"/>
                <a:cs typeface="Poppins Light"/>
                <a:sym typeface="Poppins Light"/>
              </a:rPr>
              <a:t>engagement</a:t>
            </a:r>
            <a:endParaRPr sz="2800">
              <a:solidFill>
                <a:srgbClr val="000000"/>
              </a:solidFill>
              <a:latin typeface="Poppins Light"/>
              <a:ea typeface="Poppins Light"/>
              <a:cs typeface="Poppins Light"/>
              <a:sym typeface="Poppins Light"/>
            </a:endParaRPr>
          </a:p>
          <a:p>
            <a:pPr marL="285750" indent="-285750">
              <a:buSzPct val="100000"/>
              <a:buFont typeface="Arial"/>
              <a:buChar char="•"/>
              <a:defRPr sz="4800">
                <a:solidFill>
                  <a:srgbClr val="00AEEF"/>
                </a:solidFill>
                <a:latin typeface="Gobold"/>
                <a:ea typeface="Gobold"/>
                <a:cs typeface="Gobold"/>
                <a:sym typeface="Gobold"/>
              </a:defRPr>
            </a:pPr>
            <a:r>
              <a:t>2,000</a:t>
            </a:r>
            <a:r>
              <a:rPr sz="2800">
                <a:solidFill>
                  <a:srgbClr val="000000"/>
                </a:solidFill>
                <a:latin typeface="Poppins Light"/>
                <a:ea typeface="Poppins Light"/>
                <a:cs typeface="Poppins Light"/>
                <a:sym typeface="Poppins Light"/>
              </a:rPr>
              <a:t> clicks to site</a:t>
            </a:r>
            <a:endParaRPr sz="2800">
              <a:solidFill>
                <a:srgbClr val="000000"/>
              </a:solidFill>
              <a:latin typeface="Poppins Light"/>
              <a:ea typeface="Poppins Light"/>
              <a:cs typeface="Poppins Light"/>
              <a:sym typeface="Poppins Light"/>
            </a:endParaRPr>
          </a:p>
          <a:p>
            <a:pPr marL="285750" indent="-285750">
              <a:buSzPct val="100000"/>
              <a:buFont typeface="Arial"/>
              <a:buChar char="•"/>
              <a:defRPr sz="4000">
                <a:solidFill>
                  <a:srgbClr val="00AEEF"/>
                </a:solidFill>
                <a:latin typeface="Gobold"/>
                <a:ea typeface="Gobold"/>
                <a:cs typeface="Gobold"/>
                <a:sym typeface="Gobold"/>
              </a:defRPr>
            </a:pPr>
            <a:r>
              <a:t>X3</a:t>
            </a:r>
            <a:r>
              <a:rPr sz="2800">
                <a:solidFill>
                  <a:srgbClr val="000000"/>
                </a:solidFill>
                <a:latin typeface="Poppins Light"/>
                <a:ea typeface="Poppins Light"/>
                <a:cs typeface="Poppins Light"/>
                <a:sym typeface="Poppins Light"/>
              </a:rPr>
              <a:t> ROI</a:t>
            </a:r>
            <a:endParaRPr sz="2800">
              <a:solidFill>
                <a:srgbClr val="000000"/>
              </a:solidFill>
              <a:latin typeface="Poppins Light"/>
              <a:ea typeface="Poppins Light"/>
              <a:cs typeface="Poppins Light"/>
              <a:sym typeface="Poppins Light"/>
            </a:endParaRPr>
          </a:p>
          <a:p>
            <a:pPr marL="285750" indent="-285750">
              <a:buSzPct val="100000"/>
              <a:buFont typeface="Arial"/>
              <a:buChar char="•"/>
            </a:pPr>
          </a:p>
        </p:txBody>
      </p:sp>
      <p:pic>
        <p:nvPicPr>
          <p:cNvPr id="1897" name="Picture 6" descr="Picture 6"/>
          <p:cNvPicPr>
            <a:picLocks noChangeAspect="1"/>
          </p:cNvPicPr>
          <p:nvPr/>
        </p:nvPicPr>
        <p:blipFill>
          <a:blip r:embed="rId4">
            <a:extLst/>
          </a:blip>
          <a:stretch>
            <a:fillRect/>
          </a:stretch>
        </p:blipFill>
        <p:spPr>
          <a:xfrm>
            <a:off x="683454" y="5863983"/>
            <a:ext cx="1778759" cy="468141"/>
          </a:xfrm>
          <a:prstGeom prst="rect">
            <a:avLst/>
          </a:prstGeom>
          <a:ln w="12700">
            <a:miter lim="400000"/>
          </a:ln>
        </p:spPr>
      </p:pic>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9"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00" name="Picture 7" descr="Picture 7"/>
          <p:cNvPicPr>
            <a:picLocks noChangeAspect="1"/>
          </p:cNvPicPr>
          <p:nvPr/>
        </p:nvPicPr>
        <p:blipFill>
          <a:blip r:embed="rId2">
            <a:extLst/>
          </a:blip>
          <a:stretch>
            <a:fillRect/>
          </a:stretch>
        </p:blipFill>
        <p:spPr>
          <a:xfrm>
            <a:off x="3651379" y="-413881"/>
            <a:ext cx="4889242" cy="7326948"/>
          </a:xfrm>
          <a:prstGeom prst="rect">
            <a:avLst/>
          </a:prstGeom>
          <a:ln w="12700">
            <a:miter lim="400000"/>
          </a:ln>
        </p:spPr>
      </p:pic>
      <p:pic>
        <p:nvPicPr>
          <p:cNvPr id="1901" name="Picture 3" descr="Picture 3"/>
          <p:cNvPicPr>
            <a:picLocks noChangeAspect="1"/>
          </p:cNvPicPr>
          <p:nvPr/>
        </p:nvPicPr>
        <p:blipFill>
          <a:blip r:embed="rId3">
            <a:extLst/>
          </a:blip>
          <a:stretch>
            <a:fillRect/>
          </a:stretch>
        </p:blipFill>
        <p:spPr>
          <a:xfrm>
            <a:off x="4945484" y="885370"/>
            <a:ext cx="2301032" cy="4978401"/>
          </a:xfrm>
          <a:prstGeom prst="rect">
            <a:avLst/>
          </a:prstGeom>
          <a:ln w="12700">
            <a:miter lim="400000"/>
          </a:ln>
        </p:spPr>
      </p:pic>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3"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04" name="Text Placeholder 7"/>
          <p:cNvSpPr txBox="1"/>
          <p:nvPr>
            <p:ph type="body" sz="quarter" idx="1"/>
          </p:nvPr>
        </p:nvSpPr>
        <p:spPr>
          <a:xfrm>
            <a:off x="7137506" y="2543701"/>
            <a:ext cx="4543077" cy="906089"/>
          </a:xfrm>
          <a:prstGeom prst="rect">
            <a:avLst/>
          </a:prstGeom>
        </p:spPr>
        <p:txBody>
          <a:bodyPr/>
          <a:lstStyle>
            <a:lvl1pPr defTabSz="548640">
              <a:spcBef>
                <a:spcPts val="600"/>
              </a:spcBef>
              <a:defRPr sz="2400"/>
            </a:lvl1pPr>
          </a:lstStyle>
          <a:p>
            <a:pPr/>
            <a:r>
              <a:t>How to work effectively WITH INFLUENCERS</a:t>
            </a:r>
          </a:p>
        </p:txBody>
      </p:sp>
      <p:pic>
        <p:nvPicPr>
          <p:cNvPr id="1905" name="Picture Placeholder 11" descr="Picture Placeholder 11"/>
          <p:cNvPicPr>
            <a:picLocks noChangeAspect="1"/>
          </p:cNvPicPr>
          <p:nvPr>
            <p:ph type="pic" idx="22"/>
          </p:nvPr>
        </p:nvPicPr>
        <p:blipFill>
          <a:blip r:embed="rId3">
            <a:extLst/>
          </a:blip>
          <a:srcRect l="0" t="12500" r="0" b="12500"/>
          <a:stretch>
            <a:fillRect/>
          </a:stretch>
        </p:blipFill>
        <p:spPr>
          <a:xfrm>
            <a:off x="1" y="0"/>
            <a:ext cx="6096001" cy="6858001"/>
          </a:xfrm>
          <a:prstGeom prst="rect">
            <a:avLst/>
          </a:prstGeom>
        </p:spPr>
      </p:pic>
      <p:pic>
        <p:nvPicPr>
          <p:cNvPr id="1906" name="Picture 3" descr="Picture 3"/>
          <p:cNvPicPr>
            <a:picLocks noChangeAspect="1"/>
          </p:cNvPicPr>
          <p:nvPr/>
        </p:nvPicPr>
        <p:blipFill>
          <a:blip r:embed="rId4">
            <a:extLst/>
          </a:blip>
          <a:srcRect l="40741" t="0" r="0" b="0"/>
          <a:stretch>
            <a:fillRect/>
          </a:stretch>
        </p:blipFill>
        <p:spPr>
          <a:xfrm>
            <a:off x="-2" y="0"/>
            <a:ext cx="6096004" cy="6858000"/>
          </a:xfrm>
          <a:prstGeom prst="rect">
            <a:avLst/>
          </a:prstGeom>
          <a:ln w="12700">
            <a:miter lim="400000"/>
          </a:ln>
        </p:spPr>
      </p:pic>
      <p:pic>
        <p:nvPicPr>
          <p:cNvPr id="1907" name="Picture 2" descr="Picture 2"/>
          <p:cNvPicPr>
            <a:picLocks noChangeAspect="1"/>
          </p:cNvPicPr>
          <p:nvPr/>
        </p:nvPicPr>
        <p:blipFill>
          <a:blip r:embed="rId5">
            <a:extLst/>
          </a:blip>
          <a:srcRect l="38714" t="0" r="1" b="76644"/>
          <a:stretch>
            <a:fillRect/>
          </a:stretch>
        </p:blipFill>
        <p:spPr>
          <a:xfrm>
            <a:off x="-1" y="5993491"/>
            <a:ext cx="7471955" cy="864508"/>
          </a:xfrm>
          <a:prstGeom prst="rect">
            <a:avLst/>
          </a:prstGeom>
          <a:ln w="12700">
            <a:miter lim="400000"/>
          </a:ln>
        </p:spPr>
      </p:pic>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1"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12" name="Text Placeholder 5"/>
          <p:cNvSpPr txBox="1"/>
          <p:nvPr/>
        </p:nvSpPr>
        <p:spPr>
          <a:xfrm>
            <a:off x="417421" y="1602726"/>
            <a:ext cx="2436814" cy="29997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spcBef>
                <a:spcPts val="1000"/>
              </a:spcBef>
              <a:defRPr cap="all" sz="3200" u="sng">
                <a:uFill>
                  <a:solidFill>
                    <a:srgbClr val="FFFF00"/>
                  </a:solidFill>
                </a:uFill>
                <a:latin typeface="Gobold"/>
                <a:ea typeface="Gobold"/>
                <a:cs typeface="Gobold"/>
                <a:sym typeface="Gobold"/>
              </a:defRPr>
            </a:pPr>
          </a:p>
          <a:p>
            <a:pPr algn="ctr">
              <a:lnSpc>
                <a:spcPct val="90000"/>
              </a:lnSpc>
              <a:spcBef>
                <a:spcPts val="1000"/>
              </a:spcBef>
              <a:defRPr cap="all" sz="3200" u="sng">
                <a:uFill>
                  <a:solidFill>
                    <a:srgbClr val="FFFF00"/>
                  </a:solidFill>
                </a:uFill>
                <a:latin typeface="Gobold"/>
                <a:ea typeface="Gobold"/>
                <a:cs typeface="Gobold"/>
                <a:sym typeface="Gobold"/>
              </a:defRPr>
            </a:pPr>
            <a:r>
              <a:t>1. </a:t>
            </a:r>
          </a:p>
          <a:p>
            <a:pPr algn="ctr">
              <a:lnSpc>
                <a:spcPct val="90000"/>
              </a:lnSpc>
              <a:spcBef>
                <a:spcPts val="1000"/>
              </a:spcBef>
              <a:defRPr cap="all" sz="3200">
                <a:uFill>
                  <a:solidFill>
                    <a:srgbClr val="FFFF00"/>
                  </a:solidFill>
                </a:uFill>
                <a:latin typeface="Gobold"/>
                <a:ea typeface="Gobold"/>
                <a:cs typeface="Gobold"/>
                <a:sym typeface="Gobold"/>
              </a:defRPr>
            </a:pPr>
            <a:r>
              <a:t>Understand influencer types </a:t>
            </a:r>
          </a:p>
        </p:txBody>
      </p:sp>
      <p:sp>
        <p:nvSpPr>
          <p:cNvPr id="1913" name="Straight Connector 2"/>
          <p:cNvSpPr/>
          <p:nvPr/>
        </p:nvSpPr>
        <p:spPr>
          <a:xfrm flipH="1">
            <a:off x="2988773" y="1828259"/>
            <a:ext cx="1" cy="3409605"/>
          </a:xfrm>
          <a:prstGeom prst="line">
            <a:avLst/>
          </a:prstGeom>
          <a:ln w="6350">
            <a:solidFill>
              <a:srgbClr val="000000"/>
            </a:solidFill>
            <a:miter/>
          </a:ln>
        </p:spPr>
        <p:txBody>
          <a:bodyPr lIns="45719" rIns="45719"/>
          <a:lstStyle/>
          <a:p>
            <a:pPr/>
          </a:p>
        </p:txBody>
      </p:sp>
      <p:sp>
        <p:nvSpPr>
          <p:cNvPr id="1914" name="Text Placeholder 5"/>
          <p:cNvSpPr txBox="1"/>
          <p:nvPr/>
        </p:nvSpPr>
        <p:spPr>
          <a:xfrm>
            <a:off x="3322607" y="1774824"/>
            <a:ext cx="2413026" cy="25654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spcBef>
                <a:spcPts val="1000"/>
              </a:spcBef>
              <a:defRPr cap="all" sz="3200" u="sng">
                <a:uFill>
                  <a:solidFill>
                    <a:srgbClr val="FFFF00"/>
                  </a:solidFill>
                </a:uFill>
                <a:latin typeface="Gobold"/>
                <a:ea typeface="Gobold"/>
                <a:cs typeface="Gobold"/>
                <a:sym typeface="Gobold"/>
              </a:defRPr>
            </a:pPr>
          </a:p>
          <a:p>
            <a:pPr algn="ctr">
              <a:lnSpc>
                <a:spcPct val="90000"/>
              </a:lnSpc>
              <a:spcBef>
                <a:spcPts val="1000"/>
              </a:spcBef>
              <a:defRPr cap="all" sz="3200" u="sng">
                <a:uFill>
                  <a:solidFill>
                    <a:srgbClr val="FFFF00"/>
                  </a:solidFill>
                </a:uFill>
                <a:latin typeface="Gobold"/>
                <a:ea typeface="Gobold"/>
                <a:cs typeface="Gobold"/>
                <a:sym typeface="Gobold"/>
              </a:defRPr>
            </a:pPr>
            <a:r>
              <a:t>2.</a:t>
            </a:r>
          </a:p>
          <a:p>
            <a:pPr algn="ctr">
              <a:lnSpc>
                <a:spcPct val="90000"/>
              </a:lnSpc>
              <a:spcBef>
                <a:spcPts val="1000"/>
              </a:spcBef>
              <a:defRPr cap="all" sz="3200">
                <a:uFill>
                  <a:solidFill>
                    <a:srgbClr val="FFFF00"/>
                  </a:solidFill>
                </a:uFill>
                <a:latin typeface="Gobold"/>
                <a:ea typeface="Gobold"/>
                <a:cs typeface="Gobold"/>
                <a:sym typeface="Gobold"/>
              </a:defRPr>
            </a:pPr>
            <a:r>
              <a:t>FIND THE RIGHT CONTACTS</a:t>
            </a:r>
          </a:p>
        </p:txBody>
      </p:sp>
      <p:sp>
        <p:nvSpPr>
          <p:cNvPr id="1915" name="Straight Connector 4"/>
          <p:cNvSpPr/>
          <p:nvPr/>
        </p:nvSpPr>
        <p:spPr>
          <a:xfrm flipH="1">
            <a:off x="6009782" y="1828259"/>
            <a:ext cx="1" cy="3409605"/>
          </a:xfrm>
          <a:prstGeom prst="line">
            <a:avLst/>
          </a:prstGeom>
          <a:ln w="6350">
            <a:solidFill>
              <a:srgbClr val="000000"/>
            </a:solidFill>
            <a:miter/>
          </a:ln>
        </p:spPr>
        <p:txBody>
          <a:bodyPr lIns="45719" rIns="45719"/>
          <a:lstStyle/>
          <a:p>
            <a:pPr/>
          </a:p>
        </p:txBody>
      </p:sp>
      <p:sp>
        <p:nvSpPr>
          <p:cNvPr id="1916" name="Text Placeholder 5"/>
          <p:cNvSpPr txBox="1"/>
          <p:nvPr/>
        </p:nvSpPr>
        <p:spPr>
          <a:xfrm>
            <a:off x="6512364" y="1918096"/>
            <a:ext cx="2099543" cy="28727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spcBef>
                <a:spcPts val="1000"/>
              </a:spcBef>
              <a:defRPr cap="all" sz="3200" u="sng">
                <a:uFill>
                  <a:solidFill>
                    <a:srgbClr val="FFFF00"/>
                  </a:solidFill>
                </a:uFill>
                <a:latin typeface="Gobold"/>
                <a:ea typeface="Gobold"/>
                <a:cs typeface="Gobold"/>
                <a:sym typeface="Gobold"/>
              </a:defRPr>
            </a:pPr>
            <a:r>
              <a:t>3. </a:t>
            </a:r>
          </a:p>
          <a:p>
            <a:pPr algn="ctr">
              <a:lnSpc>
                <a:spcPct val="90000"/>
              </a:lnSpc>
              <a:spcBef>
                <a:spcPts val="1000"/>
              </a:spcBef>
              <a:defRPr cap="all" sz="3200">
                <a:uFill>
                  <a:solidFill>
                    <a:srgbClr val="FFFF00"/>
                  </a:solidFill>
                </a:uFill>
                <a:latin typeface="Gobold"/>
                <a:ea typeface="Gobold"/>
                <a:cs typeface="Gobold"/>
                <a:sym typeface="Gobold"/>
              </a:defRPr>
            </a:pPr>
            <a:r>
              <a:t>Do plenty of RESEARCH</a:t>
            </a:r>
          </a:p>
        </p:txBody>
      </p:sp>
      <p:sp>
        <p:nvSpPr>
          <p:cNvPr id="1917" name="Straight Connector 6"/>
          <p:cNvSpPr/>
          <p:nvPr/>
        </p:nvSpPr>
        <p:spPr>
          <a:xfrm>
            <a:off x="9137116" y="1828259"/>
            <a:ext cx="1" cy="3409605"/>
          </a:xfrm>
          <a:prstGeom prst="line">
            <a:avLst/>
          </a:prstGeom>
          <a:ln w="6350">
            <a:solidFill>
              <a:srgbClr val="000000"/>
            </a:solidFill>
            <a:miter/>
          </a:ln>
        </p:spPr>
        <p:txBody>
          <a:bodyPr lIns="45719" rIns="45719"/>
          <a:lstStyle/>
          <a:p>
            <a:pPr/>
          </a:p>
        </p:txBody>
      </p:sp>
      <p:sp>
        <p:nvSpPr>
          <p:cNvPr id="1918" name="Text Placeholder 5"/>
          <p:cNvSpPr txBox="1"/>
          <p:nvPr/>
        </p:nvSpPr>
        <p:spPr>
          <a:xfrm>
            <a:off x="9607799" y="2135266"/>
            <a:ext cx="2411098" cy="24384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spcBef>
                <a:spcPts val="1000"/>
              </a:spcBef>
              <a:defRPr cap="all" sz="3200" u="sng">
                <a:uFill>
                  <a:solidFill>
                    <a:srgbClr val="FFFF00"/>
                  </a:solidFill>
                </a:uFill>
                <a:latin typeface="Gobold"/>
                <a:ea typeface="Gobold"/>
                <a:cs typeface="Gobold"/>
                <a:sym typeface="Gobold"/>
              </a:defRPr>
            </a:pPr>
            <a:r>
              <a:t>4. </a:t>
            </a:r>
          </a:p>
          <a:p>
            <a:pPr algn="ctr">
              <a:lnSpc>
                <a:spcPct val="90000"/>
              </a:lnSpc>
              <a:spcBef>
                <a:spcPts val="1000"/>
              </a:spcBef>
              <a:defRPr cap="all" sz="3200">
                <a:uFill>
                  <a:solidFill>
                    <a:srgbClr val="FFFF00"/>
                  </a:solidFill>
                </a:uFill>
                <a:latin typeface="Gobold"/>
                <a:ea typeface="Gobold"/>
                <a:cs typeface="Gobold"/>
                <a:sym typeface="Gobold"/>
              </a:defRPr>
            </a:pPr>
            <a:r>
              <a:t>Set            the expectation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912"/>
                                        </p:tgtEl>
                                        <p:attrNameLst>
                                          <p:attrName>style.visibility</p:attrName>
                                        </p:attrNameLst>
                                      </p:cBhvr>
                                      <p:to>
                                        <p:strVal val="visible"/>
                                      </p:to>
                                    </p:set>
                                    <p:animEffect filter="wipe(left)" transition="in">
                                      <p:cBhvr>
                                        <p:cTn id="7" dur="500"/>
                                        <p:tgtEl>
                                          <p:spTgt spid="191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 presetID="22" grpId="2" fill="hold">
                                  <p:stCondLst>
                                    <p:cond delay="0"/>
                                  </p:stCondLst>
                                  <p:iterate type="el" backwards="0">
                                    <p:tmAbs val="0"/>
                                  </p:iterate>
                                  <p:childTnLst>
                                    <p:set>
                                      <p:cBhvr>
                                        <p:cTn id="11" fill="hold"/>
                                        <p:tgtEl>
                                          <p:spTgt spid="1913"/>
                                        </p:tgtEl>
                                        <p:attrNameLst>
                                          <p:attrName>style.visibility</p:attrName>
                                        </p:attrNameLst>
                                      </p:cBhvr>
                                      <p:to>
                                        <p:strVal val="visible"/>
                                      </p:to>
                                    </p:set>
                                    <p:animEffect filter="wipe(up)" transition="in">
                                      <p:cBhvr>
                                        <p:cTn id="12" dur="500"/>
                                        <p:tgtEl>
                                          <p:spTgt spid="1913"/>
                                        </p:tgtEl>
                                      </p:cBhvr>
                                    </p:animEffect>
                                  </p:childTnLst>
                                </p:cTn>
                              </p:par>
                            </p:childTnLst>
                          </p:cTn>
                        </p:par>
                        <p:par>
                          <p:cTn id="13" fill="hold">
                            <p:stCondLst>
                              <p:cond delay="500"/>
                            </p:stCondLst>
                            <p:childTnLst>
                              <p:par>
                                <p:cTn id="14" presetClass="entr" nodeType="afterEffect" presetSubtype="8" presetID="22" grpId="3" fill="hold">
                                  <p:stCondLst>
                                    <p:cond delay="0"/>
                                  </p:stCondLst>
                                  <p:iterate type="el" backwards="0">
                                    <p:tmAbs val="0"/>
                                  </p:iterate>
                                  <p:childTnLst>
                                    <p:set>
                                      <p:cBhvr>
                                        <p:cTn id="15" fill="hold"/>
                                        <p:tgtEl>
                                          <p:spTgt spid="1914"/>
                                        </p:tgtEl>
                                        <p:attrNameLst>
                                          <p:attrName>style.visibility</p:attrName>
                                        </p:attrNameLst>
                                      </p:cBhvr>
                                      <p:to>
                                        <p:strVal val="visible"/>
                                      </p:to>
                                    </p:set>
                                    <p:animEffect filter="wipe(left)" transition="in">
                                      <p:cBhvr>
                                        <p:cTn id="16" dur="500"/>
                                        <p:tgtEl>
                                          <p:spTgt spid="1914"/>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1" presetID="22" grpId="4" fill="hold">
                                  <p:stCondLst>
                                    <p:cond delay="0"/>
                                  </p:stCondLst>
                                  <p:iterate type="el" backwards="0">
                                    <p:tmAbs val="0"/>
                                  </p:iterate>
                                  <p:childTnLst>
                                    <p:set>
                                      <p:cBhvr>
                                        <p:cTn id="20" fill="hold"/>
                                        <p:tgtEl>
                                          <p:spTgt spid="1915"/>
                                        </p:tgtEl>
                                        <p:attrNameLst>
                                          <p:attrName>style.visibility</p:attrName>
                                        </p:attrNameLst>
                                      </p:cBhvr>
                                      <p:to>
                                        <p:strVal val="visible"/>
                                      </p:to>
                                    </p:set>
                                    <p:animEffect filter="wipe(up)" transition="in">
                                      <p:cBhvr>
                                        <p:cTn id="21" dur="500"/>
                                        <p:tgtEl>
                                          <p:spTgt spid="1915"/>
                                        </p:tgtEl>
                                      </p:cBhvr>
                                    </p:animEffect>
                                  </p:childTnLst>
                                </p:cTn>
                              </p:par>
                            </p:childTnLst>
                          </p:cTn>
                        </p:par>
                        <p:par>
                          <p:cTn id="22" fill="hold">
                            <p:stCondLst>
                              <p:cond delay="500"/>
                            </p:stCondLst>
                            <p:childTnLst>
                              <p:par>
                                <p:cTn id="23" presetClass="entr" nodeType="afterEffect" presetSubtype="8" presetID="22" grpId="5" fill="hold">
                                  <p:stCondLst>
                                    <p:cond delay="0"/>
                                  </p:stCondLst>
                                  <p:iterate type="el" backwards="0">
                                    <p:tmAbs val="0"/>
                                  </p:iterate>
                                  <p:childTnLst>
                                    <p:set>
                                      <p:cBhvr>
                                        <p:cTn id="24" fill="hold"/>
                                        <p:tgtEl>
                                          <p:spTgt spid="1916"/>
                                        </p:tgtEl>
                                        <p:attrNameLst>
                                          <p:attrName>style.visibility</p:attrName>
                                        </p:attrNameLst>
                                      </p:cBhvr>
                                      <p:to>
                                        <p:strVal val="visible"/>
                                      </p:to>
                                    </p:set>
                                    <p:animEffect filter="wipe(left)" transition="in">
                                      <p:cBhvr>
                                        <p:cTn id="25" dur="500"/>
                                        <p:tgtEl>
                                          <p:spTgt spid="1916"/>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1" presetID="22" grpId="6" fill="hold">
                                  <p:stCondLst>
                                    <p:cond delay="0"/>
                                  </p:stCondLst>
                                  <p:iterate type="el" backwards="0">
                                    <p:tmAbs val="0"/>
                                  </p:iterate>
                                  <p:childTnLst>
                                    <p:set>
                                      <p:cBhvr>
                                        <p:cTn id="29" fill="hold"/>
                                        <p:tgtEl>
                                          <p:spTgt spid="1917"/>
                                        </p:tgtEl>
                                        <p:attrNameLst>
                                          <p:attrName>style.visibility</p:attrName>
                                        </p:attrNameLst>
                                      </p:cBhvr>
                                      <p:to>
                                        <p:strVal val="visible"/>
                                      </p:to>
                                    </p:set>
                                    <p:animEffect filter="wipe(up)" transition="in">
                                      <p:cBhvr>
                                        <p:cTn id="30" dur="500"/>
                                        <p:tgtEl>
                                          <p:spTgt spid="1917"/>
                                        </p:tgtEl>
                                      </p:cBhvr>
                                    </p:animEffect>
                                  </p:childTnLst>
                                </p:cTn>
                              </p:par>
                            </p:childTnLst>
                          </p:cTn>
                        </p:par>
                        <p:par>
                          <p:cTn id="31" fill="hold">
                            <p:stCondLst>
                              <p:cond delay="500"/>
                            </p:stCondLst>
                            <p:childTnLst>
                              <p:par>
                                <p:cTn id="32" presetClass="entr" nodeType="afterEffect" presetSubtype="8" presetID="22" grpId="7" fill="hold">
                                  <p:stCondLst>
                                    <p:cond delay="0"/>
                                  </p:stCondLst>
                                  <p:iterate type="el" backwards="0">
                                    <p:tmAbs val="0"/>
                                  </p:iterate>
                                  <p:childTnLst>
                                    <p:set>
                                      <p:cBhvr>
                                        <p:cTn id="33" fill="hold"/>
                                        <p:tgtEl>
                                          <p:spTgt spid="1918"/>
                                        </p:tgtEl>
                                        <p:attrNameLst>
                                          <p:attrName>style.visibility</p:attrName>
                                        </p:attrNameLst>
                                      </p:cBhvr>
                                      <p:to>
                                        <p:strVal val="visible"/>
                                      </p:to>
                                    </p:set>
                                    <p:animEffect filter="wipe(left)" transition="in">
                                      <p:cBhvr>
                                        <p:cTn id="34" dur="500"/>
                                        <p:tgtEl>
                                          <p:spTgt spid="19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12" grpId="1"/>
      <p:bldP build="whole" bldLvl="1" animBg="1" rev="0" advAuto="0" spid="1914" grpId="3"/>
      <p:bldP build="whole" bldLvl="1" animBg="1" rev="0" advAuto="0" spid="1918" grpId="7"/>
      <p:bldP build="whole" bldLvl="1" animBg="1" rev="0" advAuto="0" spid="1915" grpId="4"/>
      <p:bldP build="whole" bldLvl="1" animBg="1" rev="0" advAuto="0" spid="1916" grpId="5"/>
      <p:bldP build="whole" bldLvl="1" animBg="1" rev="0" advAuto="0" spid="1917" grpId="6"/>
      <p:bldP build="whole" bldLvl="1" animBg="1" rev="0" advAuto="0" spid="1913" grpId="2"/>
    </p:bldLst>
  </p:timing>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0"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21" name="Text Placeholder 1"/>
          <p:cNvSpPr txBox="1"/>
          <p:nvPr>
            <p:ph type="body" sz="quarter" idx="1"/>
          </p:nvPr>
        </p:nvSpPr>
        <p:spPr>
          <a:xfrm>
            <a:off x="2115878" y="1681875"/>
            <a:ext cx="8612373" cy="1050696"/>
          </a:xfrm>
          <a:prstGeom prst="rect">
            <a:avLst/>
          </a:prstGeom>
        </p:spPr>
        <p:txBody>
          <a:bodyPr/>
          <a:lstStyle/>
          <a:p>
            <a:pPr defTabSz="841247">
              <a:spcBef>
                <a:spcPts val="900"/>
              </a:spcBef>
              <a:defRPr sz="3680">
                <a:solidFill>
                  <a:srgbClr val="00AEEF"/>
                </a:solidFill>
              </a:defRPr>
            </a:pPr>
            <a:r>
              <a:t>1. </a:t>
            </a:r>
            <a:r>
              <a:rPr>
                <a:solidFill>
                  <a:srgbClr val="000000"/>
                </a:solidFill>
              </a:rPr>
              <a:t>Understand influencer types</a:t>
            </a:r>
          </a:p>
        </p:txBody>
      </p:sp>
      <p:sp>
        <p:nvSpPr>
          <p:cNvPr id="1922" name="Text Placeholder 2"/>
          <p:cNvSpPr/>
          <p:nvPr>
            <p:ph type="body" idx="21"/>
          </p:nvPr>
        </p:nvSpPr>
        <p:spPr>
          <a:xfrm>
            <a:off x="6262632" y="4755257"/>
            <a:ext cx="2078039" cy="606426"/>
          </a:xfrm>
          <a:prstGeom prst="rect">
            <a:avLst/>
          </a:prstGeom>
          <a:extLst>
            <a:ext uri="{C572A759-6A51-4108-AA02-DFA0A04FC94B}">
              <ma14:wrappingTextBoxFlag xmlns:ma14="http://schemas.microsoft.com/office/mac/drawingml/2011/main" val="1"/>
            </a:ext>
          </a:extLst>
        </p:spPr>
        <p:txBody>
          <a:bodyPr/>
          <a:lstStyle/>
          <a:p>
            <a:pPr/>
            <a:r>
              <a:t>Macro</a:t>
            </a:r>
          </a:p>
        </p:txBody>
      </p:sp>
      <p:sp>
        <p:nvSpPr>
          <p:cNvPr id="1923" name="Text Placeholder 3"/>
          <p:cNvSpPr/>
          <p:nvPr>
            <p:ph type="body" idx="22"/>
          </p:nvPr>
        </p:nvSpPr>
        <p:spPr>
          <a:xfrm>
            <a:off x="8671479" y="4755255"/>
            <a:ext cx="2078039" cy="606426"/>
          </a:xfrm>
          <a:prstGeom prst="rect">
            <a:avLst/>
          </a:prstGeom>
          <a:extLst>
            <a:ext uri="{C572A759-6A51-4108-AA02-DFA0A04FC94B}">
              <ma14:wrappingTextBoxFlag xmlns:ma14="http://schemas.microsoft.com/office/mac/drawingml/2011/main" val="1"/>
            </a:ext>
          </a:extLst>
        </p:spPr>
        <p:txBody>
          <a:bodyPr/>
          <a:lstStyle/>
          <a:p>
            <a:pPr/>
            <a:r>
              <a:t>Celeb</a:t>
            </a:r>
          </a:p>
        </p:txBody>
      </p:sp>
      <p:sp>
        <p:nvSpPr>
          <p:cNvPr id="1924" name="Text Placeholder 4"/>
          <p:cNvSpPr/>
          <p:nvPr>
            <p:ph type="body" idx="23"/>
          </p:nvPr>
        </p:nvSpPr>
        <p:spPr>
          <a:xfrm>
            <a:off x="1460126" y="4755257"/>
            <a:ext cx="2078040" cy="606426"/>
          </a:xfrm>
          <a:prstGeom prst="rect">
            <a:avLst/>
          </a:prstGeom>
          <a:extLst>
            <a:ext uri="{C572A759-6A51-4108-AA02-DFA0A04FC94B}">
              <ma14:wrappingTextBoxFlag xmlns:ma14="http://schemas.microsoft.com/office/mac/drawingml/2011/main" val="1"/>
            </a:ext>
          </a:extLst>
        </p:spPr>
        <p:txBody>
          <a:bodyPr/>
          <a:lstStyle/>
          <a:p>
            <a:pPr/>
            <a:r>
              <a:t>Micro</a:t>
            </a:r>
          </a:p>
        </p:txBody>
      </p:sp>
      <p:sp>
        <p:nvSpPr>
          <p:cNvPr id="1925" name="Text Placeholder 5"/>
          <p:cNvSpPr/>
          <p:nvPr>
            <p:ph type="body" idx="24"/>
          </p:nvPr>
        </p:nvSpPr>
        <p:spPr>
          <a:xfrm>
            <a:off x="3856063" y="4755255"/>
            <a:ext cx="2078039" cy="606426"/>
          </a:xfrm>
          <a:prstGeom prst="rect">
            <a:avLst/>
          </a:prstGeom>
          <a:extLst>
            <a:ext uri="{C572A759-6A51-4108-AA02-DFA0A04FC94B}">
              <ma14:wrappingTextBoxFlag xmlns:ma14="http://schemas.microsoft.com/office/mac/drawingml/2011/main" val="1"/>
            </a:ext>
          </a:extLst>
        </p:spPr>
        <p:txBody>
          <a:bodyPr/>
          <a:lstStyle/>
          <a:p>
            <a:pPr/>
            <a:r>
              <a:t>Mid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921">
                                            <p:bg/>
                                          </p:spTgt>
                                        </p:tgtEl>
                                        <p:attrNameLst>
                                          <p:attrName>style.visibility</p:attrName>
                                        </p:attrNameLst>
                                      </p:cBhvr>
                                      <p:to>
                                        <p:strVal val="visible"/>
                                      </p:to>
                                    </p:set>
                                    <p:animEffect filter="wipe(left)" transition="in">
                                      <p:cBhvr>
                                        <p:cTn id="7" dur="1000"/>
                                        <p:tgtEl>
                                          <p:spTgt spid="1921">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1921">
                                            <p:txEl>
                                              <p:pRg st="0" end="0"/>
                                            </p:txEl>
                                          </p:spTgt>
                                        </p:tgtEl>
                                        <p:attrNameLst>
                                          <p:attrName>style.visibility</p:attrName>
                                        </p:attrNameLst>
                                      </p:cBhvr>
                                      <p:to>
                                        <p:strVal val="visible"/>
                                      </p:to>
                                    </p:set>
                                    <p:animEffect filter="wipe(left)" transition="in">
                                      <p:cBhvr>
                                        <p:cTn id="10" dur="1000"/>
                                        <p:tgtEl>
                                          <p:spTgt spid="1921">
                                            <p:txEl>
                                              <p:pRg st="0" end="0"/>
                                            </p:txEl>
                                          </p:spTgt>
                                        </p:tgtEl>
                                      </p:cBhvr>
                                    </p:animEffect>
                                  </p:childTnLst>
                                </p:cTn>
                              </p:par>
                            </p:childTnLst>
                          </p:cTn>
                        </p:par>
                        <p:par>
                          <p:cTn id="11" fill="hold">
                            <p:stCondLst>
                              <p:cond delay="1000"/>
                            </p:stCondLst>
                            <p:childTnLst>
                              <p:par>
                                <p:cTn id="12" presetClass="entr" nodeType="afterEffect" presetSubtype="8" presetID="22" grpId="2" fill="hold">
                                  <p:stCondLst>
                                    <p:cond delay="0"/>
                                  </p:stCondLst>
                                  <p:iterate type="el" backwards="0">
                                    <p:tmAbs val="0"/>
                                  </p:iterate>
                                  <p:childTnLst>
                                    <p:set>
                                      <p:cBhvr>
                                        <p:cTn id="13" fill="hold"/>
                                        <p:tgtEl>
                                          <p:spTgt spid="1924">
                                            <p:bg/>
                                          </p:spTgt>
                                        </p:tgtEl>
                                        <p:attrNameLst>
                                          <p:attrName>style.visibility</p:attrName>
                                        </p:attrNameLst>
                                      </p:cBhvr>
                                      <p:to>
                                        <p:strVal val="visible"/>
                                      </p:to>
                                    </p:set>
                                    <p:animEffect filter="wipe(left)" transition="in">
                                      <p:cBhvr>
                                        <p:cTn id="14" dur="1000"/>
                                        <p:tgtEl>
                                          <p:spTgt spid="1924">
                                            <p:bg/>
                                          </p:spTgt>
                                        </p:tgtEl>
                                      </p:cBhvr>
                                    </p:animEffect>
                                  </p:childTnLst>
                                </p:cTn>
                              </p:par>
                              <p:par>
                                <p:cTn id="15" presetClass="entr" nodeType="withEffect" presetSubtype="8" presetID="22" grpId="2" fill="hold">
                                  <p:stCondLst>
                                    <p:cond delay="0"/>
                                  </p:stCondLst>
                                  <p:iterate type="el" backwards="0">
                                    <p:tmAbs val="0"/>
                                  </p:iterate>
                                  <p:childTnLst>
                                    <p:set>
                                      <p:cBhvr>
                                        <p:cTn id="16" fill="hold"/>
                                        <p:tgtEl>
                                          <p:spTgt spid="1924">
                                            <p:txEl>
                                              <p:pRg st="0" end="0"/>
                                            </p:txEl>
                                          </p:spTgt>
                                        </p:tgtEl>
                                        <p:attrNameLst>
                                          <p:attrName>style.visibility</p:attrName>
                                        </p:attrNameLst>
                                      </p:cBhvr>
                                      <p:to>
                                        <p:strVal val="visible"/>
                                      </p:to>
                                    </p:set>
                                    <p:animEffect filter="wipe(left)" transition="in">
                                      <p:cBhvr>
                                        <p:cTn id="17" dur="1000"/>
                                        <p:tgtEl>
                                          <p:spTgt spid="1924">
                                            <p:txEl>
                                              <p:pRg st="0" end="0"/>
                                            </p:txEl>
                                          </p:spTgt>
                                        </p:tgtEl>
                                      </p:cBhvr>
                                    </p:animEffect>
                                  </p:childTnLst>
                                </p:cTn>
                              </p:par>
                            </p:childTnLst>
                          </p:cTn>
                        </p:par>
                        <p:par>
                          <p:cTn id="18" fill="hold">
                            <p:stCondLst>
                              <p:cond delay="2000"/>
                            </p:stCondLst>
                            <p:childTnLst>
                              <p:par>
                                <p:cTn id="19" presetClass="entr" nodeType="afterEffect" presetSubtype="8" presetID="22" grpId="3" fill="hold">
                                  <p:stCondLst>
                                    <p:cond delay="0"/>
                                  </p:stCondLst>
                                  <p:iterate type="el" backwards="0">
                                    <p:tmAbs val="0"/>
                                  </p:iterate>
                                  <p:childTnLst>
                                    <p:set>
                                      <p:cBhvr>
                                        <p:cTn id="20" fill="hold"/>
                                        <p:tgtEl>
                                          <p:spTgt spid="1925">
                                            <p:bg/>
                                          </p:spTgt>
                                        </p:tgtEl>
                                        <p:attrNameLst>
                                          <p:attrName>style.visibility</p:attrName>
                                        </p:attrNameLst>
                                      </p:cBhvr>
                                      <p:to>
                                        <p:strVal val="visible"/>
                                      </p:to>
                                    </p:set>
                                    <p:animEffect filter="wipe(left)" transition="in">
                                      <p:cBhvr>
                                        <p:cTn id="21" dur="1000"/>
                                        <p:tgtEl>
                                          <p:spTgt spid="1925">
                                            <p:bg/>
                                          </p:spTgt>
                                        </p:tgtEl>
                                      </p:cBhvr>
                                    </p:animEffect>
                                  </p:childTnLst>
                                </p:cTn>
                              </p:par>
                              <p:par>
                                <p:cTn id="22" presetClass="entr" nodeType="withEffect" presetSubtype="8" presetID="22" grpId="3" fill="hold">
                                  <p:stCondLst>
                                    <p:cond delay="0"/>
                                  </p:stCondLst>
                                  <p:iterate type="el" backwards="0">
                                    <p:tmAbs val="0"/>
                                  </p:iterate>
                                  <p:childTnLst>
                                    <p:set>
                                      <p:cBhvr>
                                        <p:cTn id="23" fill="hold"/>
                                        <p:tgtEl>
                                          <p:spTgt spid="1925">
                                            <p:txEl>
                                              <p:pRg st="0" end="0"/>
                                            </p:txEl>
                                          </p:spTgt>
                                        </p:tgtEl>
                                        <p:attrNameLst>
                                          <p:attrName>style.visibility</p:attrName>
                                        </p:attrNameLst>
                                      </p:cBhvr>
                                      <p:to>
                                        <p:strVal val="visible"/>
                                      </p:to>
                                    </p:set>
                                    <p:animEffect filter="wipe(left)" transition="in">
                                      <p:cBhvr>
                                        <p:cTn id="24" dur="1000"/>
                                        <p:tgtEl>
                                          <p:spTgt spid="1925">
                                            <p:txEl>
                                              <p:pRg st="0" end="0"/>
                                            </p:txEl>
                                          </p:spTgt>
                                        </p:tgtEl>
                                      </p:cBhvr>
                                    </p:animEffect>
                                  </p:childTnLst>
                                </p:cTn>
                              </p:par>
                            </p:childTnLst>
                          </p:cTn>
                        </p:par>
                        <p:par>
                          <p:cTn id="25" fill="hold">
                            <p:stCondLst>
                              <p:cond delay="3000"/>
                            </p:stCondLst>
                            <p:childTnLst>
                              <p:par>
                                <p:cTn id="26" presetClass="entr" nodeType="afterEffect" presetSubtype="8" presetID="22" grpId="4" fill="hold">
                                  <p:stCondLst>
                                    <p:cond delay="0"/>
                                  </p:stCondLst>
                                  <p:iterate type="el" backwards="0">
                                    <p:tmAbs val="0"/>
                                  </p:iterate>
                                  <p:childTnLst>
                                    <p:set>
                                      <p:cBhvr>
                                        <p:cTn id="27" fill="hold"/>
                                        <p:tgtEl>
                                          <p:spTgt spid="1922">
                                            <p:bg/>
                                          </p:spTgt>
                                        </p:tgtEl>
                                        <p:attrNameLst>
                                          <p:attrName>style.visibility</p:attrName>
                                        </p:attrNameLst>
                                      </p:cBhvr>
                                      <p:to>
                                        <p:strVal val="visible"/>
                                      </p:to>
                                    </p:set>
                                    <p:animEffect filter="wipe(left)" transition="in">
                                      <p:cBhvr>
                                        <p:cTn id="28" dur="1000"/>
                                        <p:tgtEl>
                                          <p:spTgt spid="1922">
                                            <p:bg/>
                                          </p:spTgt>
                                        </p:tgtEl>
                                      </p:cBhvr>
                                    </p:animEffect>
                                  </p:childTnLst>
                                </p:cTn>
                              </p:par>
                              <p:par>
                                <p:cTn id="29" presetClass="entr" nodeType="withEffect" presetSubtype="8" presetID="22" grpId="4" fill="hold">
                                  <p:stCondLst>
                                    <p:cond delay="0"/>
                                  </p:stCondLst>
                                  <p:iterate type="el" backwards="0">
                                    <p:tmAbs val="0"/>
                                  </p:iterate>
                                  <p:childTnLst>
                                    <p:set>
                                      <p:cBhvr>
                                        <p:cTn id="30" fill="hold"/>
                                        <p:tgtEl>
                                          <p:spTgt spid="1922">
                                            <p:txEl>
                                              <p:pRg st="0" end="0"/>
                                            </p:txEl>
                                          </p:spTgt>
                                        </p:tgtEl>
                                        <p:attrNameLst>
                                          <p:attrName>style.visibility</p:attrName>
                                        </p:attrNameLst>
                                      </p:cBhvr>
                                      <p:to>
                                        <p:strVal val="visible"/>
                                      </p:to>
                                    </p:set>
                                    <p:animEffect filter="wipe(left)" transition="in">
                                      <p:cBhvr>
                                        <p:cTn id="31" dur="1000"/>
                                        <p:tgtEl>
                                          <p:spTgt spid="1922">
                                            <p:txEl>
                                              <p:pRg st="0" end="0"/>
                                            </p:txEl>
                                          </p:spTgt>
                                        </p:tgtEl>
                                      </p:cBhvr>
                                    </p:animEffect>
                                  </p:childTnLst>
                                </p:cTn>
                              </p:par>
                            </p:childTnLst>
                          </p:cTn>
                        </p:par>
                        <p:par>
                          <p:cTn id="32" fill="hold">
                            <p:stCondLst>
                              <p:cond delay="4000"/>
                            </p:stCondLst>
                            <p:childTnLst>
                              <p:par>
                                <p:cTn id="33" presetClass="entr" nodeType="afterEffect" presetSubtype="8" presetID="22" grpId="5" fill="hold">
                                  <p:stCondLst>
                                    <p:cond delay="0"/>
                                  </p:stCondLst>
                                  <p:iterate type="el" backwards="0">
                                    <p:tmAbs val="0"/>
                                  </p:iterate>
                                  <p:childTnLst>
                                    <p:set>
                                      <p:cBhvr>
                                        <p:cTn id="34" fill="hold"/>
                                        <p:tgtEl>
                                          <p:spTgt spid="1923">
                                            <p:bg/>
                                          </p:spTgt>
                                        </p:tgtEl>
                                        <p:attrNameLst>
                                          <p:attrName>style.visibility</p:attrName>
                                        </p:attrNameLst>
                                      </p:cBhvr>
                                      <p:to>
                                        <p:strVal val="visible"/>
                                      </p:to>
                                    </p:set>
                                    <p:animEffect filter="wipe(left)" transition="in">
                                      <p:cBhvr>
                                        <p:cTn id="35" dur="1000"/>
                                        <p:tgtEl>
                                          <p:spTgt spid="1923">
                                            <p:bg/>
                                          </p:spTgt>
                                        </p:tgtEl>
                                      </p:cBhvr>
                                    </p:animEffect>
                                  </p:childTnLst>
                                </p:cTn>
                              </p:par>
                              <p:par>
                                <p:cTn id="36" presetClass="entr" nodeType="withEffect" presetSubtype="8" presetID="22" grpId="5" fill="hold">
                                  <p:stCondLst>
                                    <p:cond delay="0"/>
                                  </p:stCondLst>
                                  <p:iterate type="el" backwards="0">
                                    <p:tmAbs val="0"/>
                                  </p:iterate>
                                  <p:childTnLst>
                                    <p:set>
                                      <p:cBhvr>
                                        <p:cTn id="37" fill="hold"/>
                                        <p:tgtEl>
                                          <p:spTgt spid="1923">
                                            <p:txEl>
                                              <p:pRg st="0" end="0"/>
                                            </p:txEl>
                                          </p:spTgt>
                                        </p:tgtEl>
                                        <p:attrNameLst>
                                          <p:attrName>style.visibility</p:attrName>
                                        </p:attrNameLst>
                                      </p:cBhvr>
                                      <p:to>
                                        <p:strVal val="visible"/>
                                      </p:to>
                                    </p:set>
                                    <p:animEffect filter="wipe(left)" transition="in">
                                      <p:cBhvr>
                                        <p:cTn id="38" dur="1000"/>
                                        <p:tgtEl>
                                          <p:spTgt spid="1923">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925" grpId="3"/>
      <p:bldP build="p" bldLvl="1" animBg="1" rev="0" advAuto="0" spid="1924" grpId="2"/>
      <p:bldP build="p" bldLvl="1" animBg="1" rev="0" advAuto="0" spid="1921" grpId="1"/>
      <p:bldP build="p" bldLvl="1" animBg="1" rev="0" advAuto="0" spid="1923" grpId="5"/>
      <p:bldP build="p" bldLvl="1" animBg="1" rev="0" advAuto="0" spid="1922" grpId="4"/>
    </p:bldLst>
  </p:timing>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7"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28" name="Text Placeholder 4"/>
          <p:cNvSpPr txBox="1"/>
          <p:nvPr>
            <p:ph type="body" sz="quarter" idx="1"/>
          </p:nvPr>
        </p:nvSpPr>
        <p:spPr>
          <a:prstGeom prst="rect">
            <a:avLst/>
          </a:prstGeom>
        </p:spPr>
        <p:txBody>
          <a:bodyPr/>
          <a:lstStyle>
            <a:lvl1pPr defTabSz="841247">
              <a:spcBef>
                <a:spcPts val="900"/>
              </a:spcBef>
              <a:defRPr sz="4416"/>
            </a:lvl1pPr>
          </a:lstStyle>
          <a:p>
            <a:pPr/>
            <a:r>
              <a:t>AN AVERAGE ENGAGEMENT RATE OF 3.86%</a:t>
            </a:r>
          </a:p>
        </p:txBody>
      </p:sp>
      <p:sp>
        <p:nvSpPr>
          <p:cNvPr id="1929" name="Text Placeholder 5"/>
          <p:cNvSpPr/>
          <p:nvPr>
            <p:ph type="body" idx="21"/>
          </p:nvPr>
        </p:nvSpPr>
        <p:spPr>
          <a:prstGeom prst="rect">
            <a:avLst/>
          </a:prstGeom>
          <a:extLst>
            <a:ext uri="{C572A759-6A51-4108-AA02-DFA0A04FC94B}">
              <ma14:wrappingTextBoxFlag xmlns:ma14="http://schemas.microsoft.com/office/mac/drawingml/2011/main" val="1"/>
            </a:ext>
          </a:extLst>
        </p:spPr>
        <p:txBody>
          <a:bodyPr/>
          <a:lstStyle/>
          <a:p>
            <a:pPr/>
            <a:r>
              <a:t>Micro influencers on Instagram achieve </a:t>
            </a:r>
          </a:p>
        </p:txBody>
      </p:sp>
      <p:sp>
        <p:nvSpPr>
          <p:cNvPr id="1930" name="Text Placeholder 6"/>
          <p:cNvSpPr/>
          <p:nvPr>
            <p:ph type="body" idx="22"/>
          </p:nvPr>
        </p:nvSpPr>
        <p:spPr>
          <a:prstGeom prst="rect">
            <a:avLst/>
          </a:prstGeom>
          <a:extLst>
            <a:ext uri="{C572A759-6A51-4108-AA02-DFA0A04FC94B}">
              <ma14:wrappingTextBoxFlag xmlns:ma14="http://schemas.microsoft.com/office/mac/drawingml/2011/main" val="1"/>
            </a:ext>
          </a:extLst>
        </p:spPr>
        <p:txBody>
          <a:bodyPr/>
          <a:lstStyle/>
          <a:p>
            <a:pPr/>
            <a:r>
              <a:t>Vs just 1.21% of mega influencers </a:t>
            </a:r>
          </a:p>
        </p:txBody>
      </p:sp>
      <p:sp>
        <p:nvSpPr>
          <p:cNvPr id="1931" name="Text Placeholder 1"/>
          <p:cNvSpPr/>
          <p:nvPr>
            <p:ph type="body" idx="23"/>
          </p:nvPr>
        </p:nvSpPr>
        <p:spPr>
          <a:xfrm>
            <a:off x="3664973" y="3758912"/>
            <a:ext cx="4915610" cy="83045"/>
          </a:xfrm>
          <a:prstGeom prst="rect">
            <a:avLst/>
          </a:prstGeom>
        </p:spPr>
        <p:txBody>
          <a:bodyPr/>
          <a:lstStyle/>
          <a:p>
            <a:pPr defTabSz="914400">
              <a:lnSpc>
                <a:spcPct val="72000"/>
              </a:lnSpc>
              <a:spcBef>
                <a:spcPts val="1000"/>
              </a:spcBef>
              <a:defRPr sz="70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931"/>
                                        </p:tgtEl>
                                        <p:attrNameLst>
                                          <p:attrName>style.visibility</p:attrName>
                                        </p:attrNameLst>
                                      </p:cBhvr>
                                      <p:to>
                                        <p:strVal val="visible"/>
                                      </p:to>
                                    </p:set>
                                    <p:animEffect filter="wipe(left)" transition="in">
                                      <p:cBhvr>
                                        <p:cTn id="7" dur="500"/>
                                        <p:tgtEl>
                                          <p:spTgt spid="19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31" grpId="1"/>
    </p:bldLst>
  </p:timing>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5" name="TextBox 2"/>
          <p:cNvSpPr txBox="1"/>
          <p:nvPr>
            <p:ph type="sldNum" sz="quarter" idx="2"/>
          </p:nvPr>
        </p:nvSpPr>
        <p:spPr>
          <a:xfrm>
            <a:off x="11221340" y="72914"/>
            <a:ext cx="612687"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36" name="Picture 4" descr="Picture 4"/>
          <p:cNvPicPr>
            <a:picLocks noChangeAspect="1"/>
          </p:cNvPicPr>
          <p:nvPr/>
        </p:nvPicPr>
        <p:blipFill>
          <a:blip r:embed="rId2">
            <a:extLst/>
          </a:blip>
          <a:stretch>
            <a:fillRect/>
          </a:stretch>
        </p:blipFill>
        <p:spPr>
          <a:xfrm>
            <a:off x="4904452" y="926517"/>
            <a:ext cx="2383094" cy="1296648"/>
          </a:xfrm>
          <a:prstGeom prst="rect">
            <a:avLst/>
          </a:prstGeom>
          <a:ln w="12700">
            <a:miter lim="400000"/>
          </a:ln>
        </p:spPr>
      </p:pic>
      <p:pic>
        <p:nvPicPr>
          <p:cNvPr id="1937" name="Picture 7" descr="Picture 7"/>
          <p:cNvPicPr>
            <a:picLocks noChangeAspect="1"/>
          </p:cNvPicPr>
          <p:nvPr/>
        </p:nvPicPr>
        <p:blipFill>
          <a:blip r:embed="rId3">
            <a:extLst/>
          </a:blip>
          <a:stretch>
            <a:fillRect/>
          </a:stretch>
        </p:blipFill>
        <p:spPr>
          <a:xfrm>
            <a:off x="3651379" y="-319537"/>
            <a:ext cx="4889242" cy="7326948"/>
          </a:xfrm>
          <a:prstGeom prst="rect">
            <a:avLst/>
          </a:prstGeom>
          <a:ln w="12700">
            <a:miter lim="400000"/>
          </a:ln>
        </p:spPr>
      </p:pic>
      <p:pic>
        <p:nvPicPr>
          <p:cNvPr id="1938" name="Picture 2" descr="Picture 2"/>
          <p:cNvPicPr>
            <a:picLocks noChangeAspect="1"/>
          </p:cNvPicPr>
          <p:nvPr/>
        </p:nvPicPr>
        <p:blipFill>
          <a:blip r:embed="rId4">
            <a:extLst/>
          </a:blip>
          <a:stretch>
            <a:fillRect/>
          </a:stretch>
        </p:blipFill>
        <p:spPr>
          <a:xfrm>
            <a:off x="4855173" y="2546085"/>
            <a:ext cx="2383093" cy="3268844"/>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0"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41" name="Picture 2" descr="Picture 2"/>
          <p:cNvPicPr>
            <a:picLocks noChangeAspect="1"/>
          </p:cNvPicPr>
          <p:nvPr/>
        </p:nvPicPr>
        <p:blipFill>
          <a:blip r:embed="rId2">
            <a:extLst/>
          </a:blip>
          <a:stretch>
            <a:fillRect/>
          </a:stretch>
        </p:blipFill>
        <p:spPr>
          <a:xfrm>
            <a:off x="6810951" y="641131"/>
            <a:ext cx="2446530" cy="5307726"/>
          </a:xfrm>
          <a:prstGeom prst="rect">
            <a:avLst/>
          </a:prstGeom>
          <a:ln w="12700">
            <a:miter lim="400000"/>
          </a:ln>
        </p:spPr>
      </p:pic>
      <p:sp>
        <p:nvSpPr>
          <p:cNvPr id="1942" name="Text Placeholder 2"/>
          <p:cNvSpPr txBox="1"/>
          <p:nvPr>
            <p:ph type="body" sz="quarter" idx="1"/>
          </p:nvPr>
        </p:nvSpPr>
        <p:spPr>
          <a:xfrm>
            <a:off x="0" y="3057525"/>
            <a:ext cx="3930650" cy="742950"/>
          </a:xfrm>
          <a:prstGeom prst="rect">
            <a:avLst/>
          </a:prstGeom>
        </p:spPr>
        <p:txBody>
          <a:bodyPr/>
          <a:lstStyle>
            <a:lvl1pPr marL="0" indent="0" algn="ctr" defTabSz="539495">
              <a:spcBef>
                <a:spcPts val="500"/>
              </a:spcBef>
              <a:buSzTx/>
              <a:buNone/>
              <a:defRPr cap="all" sz="2359">
                <a:latin typeface="Gobold"/>
                <a:ea typeface="Gobold"/>
                <a:cs typeface="Gobold"/>
                <a:sym typeface="Gobold"/>
              </a:defRPr>
            </a:lvl1pPr>
          </a:lstStyle>
          <a:p>
            <a:pPr/>
            <a:r>
              <a:t>CAN BE BROAD OR NICHE</a:t>
            </a:r>
          </a:p>
        </p:txBody>
      </p:sp>
      <p:pic>
        <p:nvPicPr>
          <p:cNvPr id="1943" name="Picture 3" descr="Picture 3"/>
          <p:cNvPicPr>
            <a:picLocks noChangeAspect="1"/>
          </p:cNvPicPr>
          <p:nvPr/>
        </p:nvPicPr>
        <p:blipFill>
          <a:blip r:embed="rId3">
            <a:extLst/>
          </a:blip>
          <a:stretch>
            <a:fillRect/>
          </a:stretch>
        </p:blipFill>
        <p:spPr>
          <a:xfrm>
            <a:off x="5613994" y="-468948"/>
            <a:ext cx="4889243" cy="732694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942">
                                            <p:bg/>
                                          </p:spTgt>
                                        </p:tgtEl>
                                        <p:attrNameLst>
                                          <p:attrName>style.visibility</p:attrName>
                                        </p:attrNameLst>
                                      </p:cBhvr>
                                      <p:to>
                                        <p:strVal val="visible"/>
                                      </p:to>
                                    </p:set>
                                    <p:animEffect filter="wipe(left)" transition="in">
                                      <p:cBhvr>
                                        <p:cTn id="7" dur="500"/>
                                        <p:tgtEl>
                                          <p:spTgt spid="1942">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1942">
                                            <p:txEl>
                                              <p:pRg st="0" end="0"/>
                                            </p:txEl>
                                          </p:spTgt>
                                        </p:tgtEl>
                                        <p:attrNameLst>
                                          <p:attrName>style.visibility</p:attrName>
                                        </p:attrNameLst>
                                      </p:cBhvr>
                                      <p:to>
                                        <p:strVal val="visible"/>
                                      </p:to>
                                    </p:set>
                                    <p:animEffect filter="wipe(left)" transition="in">
                                      <p:cBhvr>
                                        <p:cTn id="10" dur="500"/>
                                        <p:tgtEl>
                                          <p:spTgt spid="1942">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942" grpId="1"/>
    </p:bldLst>
  </p:timing>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5"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46" name="Picture 6" descr="Picture 6"/>
          <p:cNvPicPr>
            <a:picLocks noChangeAspect="1"/>
          </p:cNvPicPr>
          <p:nvPr/>
        </p:nvPicPr>
        <p:blipFill>
          <a:blip r:embed="rId2">
            <a:extLst/>
          </a:blip>
          <a:stretch>
            <a:fillRect/>
          </a:stretch>
        </p:blipFill>
        <p:spPr>
          <a:xfrm>
            <a:off x="-211581" y="3432907"/>
            <a:ext cx="3360822" cy="3360821"/>
          </a:xfrm>
          <a:prstGeom prst="rect">
            <a:avLst/>
          </a:prstGeom>
          <a:ln w="12700">
            <a:miter lim="400000"/>
          </a:ln>
        </p:spPr>
      </p:pic>
      <p:grpSp>
        <p:nvGrpSpPr>
          <p:cNvPr id="1949" name="Group 1"/>
          <p:cNvGrpSpPr/>
          <p:nvPr/>
        </p:nvGrpSpPr>
        <p:grpSpPr>
          <a:xfrm>
            <a:off x="1420803" y="2007797"/>
            <a:ext cx="3153012" cy="1927540"/>
            <a:chOff x="0" y="0"/>
            <a:chExt cx="3153011" cy="1927539"/>
          </a:xfrm>
        </p:grpSpPr>
        <p:sp>
          <p:nvSpPr>
            <p:cNvPr id="1947" name="Connector: Elbow 8"/>
            <p:cNvSpPr/>
            <p:nvPr/>
          </p:nvSpPr>
          <p:spPr>
            <a:xfrm flipH="1">
              <a:off x="0" y="451217"/>
              <a:ext cx="3153012" cy="14763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path>
              </a:pathLst>
            </a:custGeom>
            <a:noFill/>
            <a:ln w="6350" cap="flat">
              <a:solidFill>
                <a:srgbClr val="000000"/>
              </a:solidFill>
              <a:prstDash val="solid"/>
              <a:miter lim="800000"/>
              <a:tailEnd type="triangle" w="med" len="med"/>
            </a:ln>
            <a:effectLst/>
          </p:spPr>
          <p:txBody>
            <a:bodyPr wrap="square" lIns="45719" tIns="45719" rIns="45719" bIns="45719" numCol="1" anchor="ctr">
              <a:noAutofit/>
            </a:bodyPr>
            <a:lstStyle/>
            <a:p>
              <a:pPr/>
            </a:p>
          </p:txBody>
        </p:sp>
        <p:sp>
          <p:nvSpPr>
            <p:cNvPr id="1948" name="Straight Connector 9"/>
            <p:cNvSpPr/>
            <p:nvPr/>
          </p:nvSpPr>
          <p:spPr>
            <a:xfrm flipV="1">
              <a:off x="3151792" y="0"/>
              <a:ext cx="1" cy="455515"/>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pPr/>
            </a:p>
          </p:txBody>
        </p:sp>
      </p:grpSp>
      <p:sp>
        <p:nvSpPr>
          <p:cNvPr id="1950" name="Text Placeholder 3"/>
          <p:cNvSpPr txBox="1"/>
          <p:nvPr/>
        </p:nvSpPr>
        <p:spPr>
          <a:xfrm>
            <a:off x="3401577" y="588146"/>
            <a:ext cx="6715137" cy="124968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spcBef>
                <a:spcPts val="1000"/>
              </a:spcBef>
              <a:defRPr cap="all" sz="4000">
                <a:solidFill>
                  <a:srgbClr val="00AEEF"/>
                </a:solidFill>
                <a:latin typeface="Gobold"/>
                <a:ea typeface="Gobold"/>
                <a:cs typeface="Gobold"/>
                <a:sym typeface="Gobold"/>
              </a:defRPr>
            </a:pPr>
            <a:r>
              <a:t>2. </a:t>
            </a:r>
            <a:r>
              <a:rPr>
                <a:solidFill>
                  <a:srgbClr val="000000"/>
                </a:solidFill>
              </a:rPr>
              <a:t>FIND THE RIGHT CONTACTS</a:t>
            </a:r>
          </a:p>
        </p:txBody>
      </p:sp>
      <p:pic>
        <p:nvPicPr>
          <p:cNvPr id="1951" name="Picture 18" descr="Picture 18"/>
          <p:cNvPicPr>
            <a:picLocks noChangeAspect="1"/>
          </p:cNvPicPr>
          <p:nvPr/>
        </p:nvPicPr>
        <p:blipFill>
          <a:blip r:embed="rId3">
            <a:extLst/>
          </a:blip>
          <a:stretch>
            <a:fillRect/>
          </a:stretch>
        </p:blipFill>
        <p:spPr>
          <a:xfrm>
            <a:off x="11804518" y="191069"/>
            <a:ext cx="225521" cy="352632"/>
          </a:xfrm>
          <a:prstGeom prst="rect">
            <a:avLst/>
          </a:prstGeom>
          <a:ln w="12700">
            <a:miter lim="400000"/>
          </a:ln>
        </p:spPr>
      </p:pic>
      <p:sp>
        <p:nvSpPr>
          <p:cNvPr id="1952" name="TextBox 19"/>
          <p:cNvSpPr txBox="1"/>
          <p:nvPr/>
        </p:nvSpPr>
        <p:spPr>
          <a:xfrm>
            <a:off x="10904386" y="72914"/>
            <a:ext cx="883921"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3600">
                <a:solidFill>
                  <a:srgbClr val="BFBFBF"/>
                </a:solidFill>
                <a:latin typeface="Poppins Thin"/>
                <a:ea typeface="Poppins Thin"/>
                <a:cs typeface="Poppins Thin"/>
                <a:sym typeface="Poppins Thin"/>
              </a:defRPr>
            </a:lvl1pPr>
          </a:lstStyle>
          <a:p>
            <a:pPr/>
            <a:r>
              <a:t>108</a:t>
            </a:r>
          </a:p>
        </p:txBody>
      </p:sp>
      <p:pic>
        <p:nvPicPr>
          <p:cNvPr id="1953" name="Picture 20" descr="Picture 20"/>
          <p:cNvPicPr>
            <a:picLocks noChangeAspect="1"/>
          </p:cNvPicPr>
          <p:nvPr/>
        </p:nvPicPr>
        <p:blipFill>
          <a:blip r:embed="rId4">
            <a:extLst/>
          </a:blip>
          <a:stretch>
            <a:fillRect/>
          </a:stretch>
        </p:blipFill>
        <p:spPr>
          <a:xfrm>
            <a:off x="927674" y="4489675"/>
            <a:ext cx="986256" cy="98625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1950">
                                            <p:bg/>
                                          </p:spTgt>
                                        </p:tgtEl>
                                        <p:attrNameLst>
                                          <p:attrName>style.visibility</p:attrName>
                                        </p:attrNameLst>
                                      </p:cBhvr>
                                      <p:to>
                                        <p:strVal val="visible"/>
                                      </p:to>
                                    </p:set>
                                    <p:animEffect filter="wipe(left)" transition="in">
                                      <p:cBhvr>
                                        <p:cTn id="7" dur="1000"/>
                                        <p:tgtEl>
                                          <p:spTgt spid="1950">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1950">
                                            <p:txEl>
                                              <p:pRg st="0" end="0"/>
                                            </p:txEl>
                                          </p:spTgt>
                                        </p:tgtEl>
                                        <p:attrNameLst>
                                          <p:attrName>style.visibility</p:attrName>
                                        </p:attrNameLst>
                                      </p:cBhvr>
                                      <p:to>
                                        <p:strVal val="visible"/>
                                      </p:to>
                                    </p:set>
                                    <p:animEffect filter="wipe(left)" transition="in">
                                      <p:cBhvr>
                                        <p:cTn id="10" dur="1000"/>
                                        <p:tgtEl>
                                          <p:spTgt spid="195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2" presetID="22" grpId="2" fill="hold">
                                  <p:stCondLst>
                                    <p:cond delay="0"/>
                                  </p:stCondLst>
                                  <p:iterate type="el" backwards="0">
                                    <p:tmAbs val="0"/>
                                  </p:iterate>
                                  <p:childTnLst>
                                    <p:set>
                                      <p:cBhvr>
                                        <p:cTn id="14" fill="hold"/>
                                        <p:tgtEl>
                                          <p:spTgt spid="1949"/>
                                        </p:tgtEl>
                                        <p:attrNameLst>
                                          <p:attrName>style.visibility</p:attrName>
                                        </p:attrNameLst>
                                      </p:cBhvr>
                                      <p:to>
                                        <p:strVal val="visible"/>
                                      </p:to>
                                    </p:set>
                                    <p:animEffect filter="wipe(right)" transition="in">
                                      <p:cBhvr>
                                        <p:cTn id="15" dur="500"/>
                                        <p:tgtEl>
                                          <p:spTgt spid="1949"/>
                                        </p:tgtEl>
                                      </p:cBhvr>
                                    </p:animEffect>
                                  </p:childTnLst>
                                </p:cTn>
                              </p:par>
                            </p:childTnLst>
                          </p:cTn>
                        </p:par>
                        <p:par>
                          <p:cTn id="16" fill="hold">
                            <p:stCondLst>
                              <p:cond delay="500"/>
                            </p:stCondLst>
                            <p:childTnLst>
                              <p:par>
                                <p:cTn id="17" presetClass="entr" nodeType="afterEffect" presetID="10" grpId="3" fill="hold">
                                  <p:stCondLst>
                                    <p:cond delay="0"/>
                                  </p:stCondLst>
                                  <p:iterate type="el" backwards="0">
                                    <p:tmAbs val="0"/>
                                  </p:iterate>
                                  <p:childTnLst>
                                    <p:set>
                                      <p:cBhvr>
                                        <p:cTn id="18" fill="hold"/>
                                        <p:tgtEl>
                                          <p:spTgt spid="1946"/>
                                        </p:tgtEl>
                                        <p:attrNameLst>
                                          <p:attrName>style.visibility</p:attrName>
                                        </p:attrNameLst>
                                      </p:cBhvr>
                                      <p:to>
                                        <p:strVal val="visible"/>
                                      </p:to>
                                    </p:set>
                                    <p:animEffect filter="fade" transition="in">
                                      <p:cBhvr>
                                        <p:cTn id="19" dur="500"/>
                                        <p:tgtEl>
                                          <p:spTgt spid="1946"/>
                                        </p:tgtEl>
                                      </p:cBhvr>
                                    </p:animEffect>
                                  </p:childTnLst>
                                </p:cTn>
                              </p:par>
                            </p:childTnLst>
                          </p:cTn>
                        </p:par>
                        <p:par>
                          <p:cTn id="20" fill="hold">
                            <p:stCondLst>
                              <p:cond delay="1000"/>
                            </p:stCondLst>
                            <p:childTnLst>
                              <p:par>
                                <p:cTn id="21" presetClass="entr" nodeType="afterEffect" presetSubtype="4" presetID="22" grpId="4" fill="hold">
                                  <p:stCondLst>
                                    <p:cond delay="0"/>
                                  </p:stCondLst>
                                  <p:iterate type="el" backwards="0">
                                    <p:tmAbs val="0"/>
                                  </p:iterate>
                                  <p:childTnLst>
                                    <p:set>
                                      <p:cBhvr>
                                        <p:cTn id="22" fill="hold"/>
                                        <p:tgtEl>
                                          <p:spTgt spid="1953"/>
                                        </p:tgtEl>
                                        <p:attrNameLst>
                                          <p:attrName>style.visibility</p:attrName>
                                        </p:attrNameLst>
                                      </p:cBhvr>
                                      <p:to>
                                        <p:strVal val="visible"/>
                                      </p:to>
                                    </p:set>
                                    <p:animEffect filter="wipe(down)" transition="in">
                                      <p:cBhvr>
                                        <p:cTn id="23" dur="500"/>
                                        <p:tgtEl>
                                          <p:spTgt spid="19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46" grpId="3"/>
      <p:bldP build="whole" bldLvl="1" animBg="1" rev="0" advAuto="0" spid="1953" grpId="4"/>
      <p:bldP build="whole" bldLvl="1" animBg="1" rev="0" advAuto="0" spid="1949" grpId="2"/>
      <p:bldP build="p" bldLvl="5" animBg="1" rev="0" advAuto="0" spid="1950" grpId="1"/>
    </p:bldLst>
  </p:timing>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5"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56" name="Picture 9" descr="Picture 9"/>
          <p:cNvPicPr>
            <a:picLocks noChangeAspect="1"/>
          </p:cNvPicPr>
          <p:nvPr/>
        </p:nvPicPr>
        <p:blipFill>
          <a:blip r:embed="rId2">
            <a:extLst/>
          </a:blip>
          <a:srcRect l="11724" t="4167" r="11764" b="2084"/>
          <a:stretch>
            <a:fillRect/>
          </a:stretch>
        </p:blipFill>
        <p:spPr>
          <a:xfrm>
            <a:off x="1900237" y="114299"/>
            <a:ext cx="8391526" cy="6858001"/>
          </a:xfrm>
          <a:prstGeom prst="rect">
            <a:avLst/>
          </a:prstGeom>
          <a:ln w="12700">
            <a:miter lim="400000"/>
          </a:ln>
        </p:spPr>
      </p:pic>
      <p:pic>
        <p:nvPicPr>
          <p:cNvPr id="1957" name="Picture 3" descr="Picture 3"/>
          <p:cNvPicPr>
            <a:picLocks noChangeAspect="1"/>
          </p:cNvPicPr>
          <p:nvPr/>
        </p:nvPicPr>
        <p:blipFill>
          <a:blip r:embed="rId3">
            <a:extLst/>
          </a:blip>
          <a:srcRect l="0" t="0" r="16478" b="18982"/>
          <a:stretch>
            <a:fillRect/>
          </a:stretch>
        </p:blipFill>
        <p:spPr>
          <a:xfrm>
            <a:off x="2975112" y="1375944"/>
            <a:ext cx="6380924" cy="4024319"/>
          </a:xfrm>
          <a:prstGeom prst="rect">
            <a:avLst/>
          </a:prstGeom>
          <a:ln w="12700">
            <a:miter lim="400000"/>
          </a:ln>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9"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60" name="Connector: Elbow 1"/>
          <p:cNvSpPr/>
          <p:nvPr/>
        </p:nvSpPr>
        <p:spPr>
          <a:xfrm rot="5400000">
            <a:off x="4123242" y="2458368"/>
            <a:ext cx="1928504" cy="10273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pic>
        <p:nvPicPr>
          <p:cNvPr id="1961" name="Picture 6" descr="Picture 6"/>
          <p:cNvPicPr>
            <a:picLocks noChangeAspect="1"/>
          </p:cNvPicPr>
          <p:nvPr/>
        </p:nvPicPr>
        <p:blipFill>
          <a:blip r:embed="rId2">
            <a:extLst/>
          </a:blip>
          <a:stretch>
            <a:fillRect/>
          </a:stretch>
        </p:blipFill>
        <p:spPr>
          <a:xfrm>
            <a:off x="-211581" y="3432907"/>
            <a:ext cx="3360822" cy="3360821"/>
          </a:xfrm>
          <a:prstGeom prst="rect">
            <a:avLst/>
          </a:prstGeom>
          <a:ln w="12700">
            <a:miter lim="400000"/>
          </a:ln>
        </p:spPr>
      </p:pic>
      <p:grpSp>
        <p:nvGrpSpPr>
          <p:cNvPr id="1964" name="Group 1"/>
          <p:cNvGrpSpPr/>
          <p:nvPr/>
        </p:nvGrpSpPr>
        <p:grpSpPr>
          <a:xfrm>
            <a:off x="1420803" y="2007797"/>
            <a:ext cx="3153012" cy="1927540"/>
            <a:chOff x="0" y="0"/>
            <a:chExt cx="3153011" cy="1927539"/>
          </a:xfrm>
        </p:grpSpPr>
        <p:sp>
          <p:nvSpPr>
            <p:cNvPr id="1962" name="Connector: Elbow 8"/>
            <p:cNvSpPr/>
            <p:nvPr/>
          </p:nvSpPr>
          <p:spPr>
            <a:xfrm flipH="1">
              <a:off x="0" y="451217"/>
              <a:ext cx="3153012" cy="14763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path>
              </a:pathLst>
            </a:custGeom>
            <a:noFill/>
            <a:ln w="6350" cap="flat">
              <a:solidFill>
                <a:srgbClr val="000000"/>
              </a:solidFill>
              <a:prstDash val="solid"/>
              <a:miter lim="800000"/>
              <a:tailEnd type="triangle" w="med" len="med"/>
            </a:ln>
            <a:effectLst/>
          </p:spPr>
          <p:txBody>
            <a:bodyPr wrap="square" lIns="45719" tIns="45719" rIns="45719" bIns="45719" numCol="1" anchor="ctr">
              <a:noAutofit/>
            </a:bodyPr>
            <a:lstStyle/>
            <a:p>
              <a:pPr/>
            </a:p>
          </p:txBody>
        </p:sp>
        <p:sp>
          <p:nvSpPr>
            <p:cNvPr id="1963" name="Straight Connector 9"/>
            <p:cNvSpPr/>
            <p:nvPr/>
          </p:nvSpPr>
          <p:spPr>
            <a:xfrm flipV="1">
              <a:off x="3151792" y="0"/>
              <a:ext cx="1" cy="455515"/>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pPr/>
            </a:p>
          </p:txBody>
        </p:sp>
      </p:grpSp>
      <p:pic>
        <p:nvPicPr>
          <p:cNvPr id="1965" name="Picture 10" descr="Picture 10"/>
          <p:cNvPicPr>
            <a:picLocks noChangeAspect="1"/>
          </p:cNvPicPr>
          <p:nvPr/>
        </p:nvPicPr>
        <p:blipFill>
          <a:blip r:embed="rId2">
            <a:extLst/>
          </a:blip>
          <a:stretch>
            <a:fillRect/>
          </a:stretch>
        </p:blipFill>
        <p:spPr>
          <a:xfrm>
            <a:off x="2867101" y="3417232"/>
            <a:ext cx="3360821" cy="3360821"/>
          </a:xfrm>
          <a:prstGeom prst="rect">
            <a:avLst/>
          </a:prstGeom>
          <a:ln w="12700">
            <a:miter lim="400000"/>
          </a:ln>
        </p:spPr>
      </p:pic>
      <p:sp>
        <p:nvSpPr>
          <p:cNvPr id="1966" name="Text Placeholder 3"/>
          <p:cNvSpPr txBox="1"/>
          <p:nvPr/>
        </p:nvSpPr>
        <p:spPr>
          <a:xfrm>
            <a:off x="3125066" y="289419"/>
            <a:ext cx="5941867" cy="192532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spcBef>
                <a:spcPts val="1000"/>
              </a:spcBef>
              <a:defRPr cap="all" sz="4000">
                <a:solidFill>
                  <a:srgbClr val="00AEEF"/>
                </a:solidFill>
                <a:latin typeface="Gobold"/>
                <a:ea typeface="Gobold"/>
                <a:cs typeface="Gobold"/>
                <a:sym typeface="Gobold"/>
              </a:defRPr>
            </a:pPr>
            <a:r>
              <a:t>2. </a:t>
            </a:r>
            <a:r>
              <a:rPr>
                <a:solidFill>
                  <a:srgbClr val="000000"/>
                </a:solidFill>
              </a:rPr>
              <a:t>FIND THE RIGHT CONTACTS</a:t>
            </a:r>
          </a:p>
        </p:txBody>
      </p:sp>
      <p:pic>
        <p:nvPicPr>
          <p:cNvPr id="1967" name="Picture 18" descr="Picture 18"/>
          <p:cNvPicPr>
            <a:picLocks noChangeAspect="1"/>
          </p:cNvPicPr>
          <p:nvPr/>
        </p:nvPicPr>
        <p:blipFill>
          <a:blip r:embed="rId3">
            <a:extLst/>
          </a:blip>
          <a:stretch>
            <a:fillRect/>
          </a:stretch>
        </p:blipFill>
        <p:spPr>
          <a:xfrm>
            <a:off x="11804518" y="191069"/>
            <a:ext cx="225521" cy="352632"/>
          </a:xfrm>
          <a:prstGeom prst="rect">
            <a:avLst/>
          </a:prstGeom>
          <a:ln w="12700">
            <a:miter lim="400000"/>
          </a:ln>
        </p:spPr>
      </p:pic>
      <p:sp>
        <p:nvSpPr>
          <p:cNvPr id="1968" name="TextBox 19"/>
          <p:cNvSpPr txBox="1"/>
          <p:nvPr/>
        </p:nvSpPr>
        <p:spPr>
          <a:xfrm>
            <a:off x="10904386" y="72914"/>
            <a:ext cx="883921"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3600">
                <a:solidFill>
                  <a:srgbClr val="BFBFBF"/>
                </a:solidFill>
                <a:latin typeface="Poppins Thin"/>
                <a:ea typeface="Poppins Thin"/>
                <a:cs typeface="Poppins Thin"/>
                <a:sym typeface="Poppins Thin"/>
              </a:defRPr>
            </a:lvl1pPr>
          </a:lstStyle>
          <a:p>
            <a:pPr/>
            <a:r>
              <a:t>110</a:t>
            </a:r>
          </a:p>
        </p:txBody>
      </p:sp>
      <p:pic>
        <p:nvPicPr>
          <p:cNvPr id="1969" name="Picture 20" descr="Picture 20"/>
          <p:cNvPicPr>
            <a:picLocks noChangeAspect="1"/>
          </p:cNvPicPr>
          <p:nvPr/>
        </p:nvPicPr>
        <p:blipFill>
          <a:blip r:embed="rId4">
            <a:extLst/>
          </a:blip>
          <a:stretch>
            <a:fillRect/>
          </a:stretch>
        </p:blipFill>
        <p:spPr>
          <a:xfrm>
            <a:off x="927674" y="4489675"/>
            <a:ext cx="986256" cy="986255"/>
          </a:xfrm>
          <a:prstGeom prst="rect">
            <a:avLst/>
          </a:prstGeom>
          <a:ln w="12700">
            <a:miter lim="400000"/>
          </a:ln>
        </p:spPr>
      </p:pic>
      <p:pic>
        <p:nvPicPr>
          <p:cNvPr id="1970" name="Picture 4" descr="Picture 4"/>
          <p:cNvPicPr>
            <a:picLocks noChangeAspect="1"/>
          </p:cNvPicPr>
          <p:nvPr/>
        </p:nvPicPr>
        <p:blipFill>
          <a:blip r:embed="rId5">
            <a:extLst/>
          </a:blip>
          <a:stretch>
            <a:fillRect/>
          </a:stretch>
        </p:blipFill>
        <p:spPr>
          <a:xfrm>
            <a:off x="3965693" y="4430545"/>
            <a:ext cx="1097442" cy="109744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1960"/>
                                        </p:tgtEl>
                                        <p:attrNameLst>
                                          <p:attrName>style.visibility</p:attrName>
                                        </p:attrNameLst>
                                      </p:cBhvr>
                                      <p:to>
                                        <p:strVal val="visible"/>
                                      </p:to>
                                    </p:set>
                                    <p:animEffect filter="wipe(up)" transition="in">
                                      <p:cBhvr>
                                        <p:cTn id="7" dur="500"/>
                                        <p:tgtEl>
                                          <p:spTgt spid="196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965"/>
                                        </p:tgtEl>
                                        <p:attrNameLst>
                                          <p:attrName>style.visibility</p:attrName>
                                        </p:attrNameLst>
                                      </p:cBhvr>
                                      <p:to>
                                        <p:strVal val="visible"/>
                                      </p:to>
                                    </p:set>
                                    <p:animEffect filter="fade" transition="in">
                                      <p:cBhvr>
                                        <p:cTn id="11" dur="500"/>
                                        <p:tgtEl>
                                          <p:spTgt spid="1965"/>
                                        </p:tgtEl>
                                      </p:cBhvr>
                                    </p:animEffect>
                                  </p:childTnLst>
                                </p:cTn>
                              </p:par>
                            </p:childTnLst>
                          </p:cTn>
                        </p:par>
                        <p:par>
                          <p:cTn id="12" fill="hold">
                            <p:stCondLst>
                              <p:cond delay="1000"/>
                            </p:stCondLst>
                            <p:childTnLst>
                              <p:par>
                                <p:cTn id="13" presetClass="entr" nodeType="afterEffect" presetSubtype="4" presetID="22" grpId="3" fill="hold">
                                  <p:stCondLst>
                                    <p:cond delay="0"/>
                                  </p:stCondLst>
                                  <p:iterate type="el" backwards="0">
                                    <p:tmAbs val="0"/>
                                  </p:iterate>
                                  <p:childTnLst>
                                    <p:set>
                                      <p:cBhvr>
                                        <p:cTn id="14" fill="hold"/>
                                        <p:tgtEl>
                                          <p:spTgt spid="1970"/>
                                        </p:tgtEl>
                                        <p:attrNameLst>
                                          <p:attrName>style.visibility</p:attrName>
                                        </p:attrNameLst>
                                      </p:cBhvr>
                                      <p:to>
                                        <p:strVal val="visible"/>
                                      </p:to>
                                    </p:set>
                                    <p:animEffect filter="wipe(down)" transition="in">
                                      <p:cBhvr>
                                        <p:cTn id="15" dur="500"/>
                                        <p:tgtEl>
                                          <p:spTgt spid="19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60" grpId="1"/>
      <p:bldP build="whole" bldLvl="1" animBg="1" rev="0" advAuto="0" spid="1965" grpId="2"/>
      <p:bldP build="whole" bldLvl="1" animBg="1" rev="0" advAuto="0" spid="1970" grpId="3"/>
    </p:bldLst>
  </p:timing>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2"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73" name="Picture 7" descr="Picture 7"/>
          <p:cNvPicPr>
            <a:picLocks noChangeAspect="1"/>
          </p:cNvPicPr>
          <p:nvPr/>
        </p:nvPicPr>
        <p:blipFill>
          <a:blip r:embed="rId2">
            <a:extLst/>
          </a:blip>
          <a:stretch>
            <a:fillRect/>
          </a:stretch>
        </p:blipFill>
        <p:spPr>
          <a:xfrm>
            <a:off x="3446684" y="228600"/>
            <a:ext cx="4889243" cy="6778811"/>
          </a:xfrm>
          <a:prstGeom prst="rect">
            <a:avLst/>
          </a:prstGeom>
          <a:ln w="12700">
            <a:miter lim="400000"/>
          </a:ln>
        </p:spPr>
      </p:pic>
      <p:pic>
        <p:nvPicPr>
          <p:cNvPr id="1974" name="Picture 3" descr="Picture 3"/>
          <p:cNvPicPr>
            <a:picLocks noChangeAspect="1"/>
          </p:cNvPicPr>
          <p:nvPr/>
        </p:nvPicPr>
        <p:blipFill>
          <a:blip r:embed="rId3">
            <a:extLst/>
          </a:blip>
          <a:srcRect l="0" t="0" r="0" b="9469"/>
          <a:stretch>
            <a:fillRect/>
          </a:stretch>
        </p:blipFill>
        <p:spPr>
          <a:xfrm>
            <a:off x="4746473" y="1375074"/>
            <a:ext cx="2289664" cy="4641414"/>
          </a:xfrm>
          <a:prstGeom prst="rect">
            <a:avLst/>
          </a:prstGeom>
          <a:ln w="12700">
            <a:miter lim="400000"/>
          </a:ln>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6"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77" name="Picture 4" descr="Picture 4"/>
          <p:cNvPicPr>
            <a:picLocks noChangeAspect="1"/>
          </p:cNvPicPr>
          <p:nvPr/>
        </p:nvPicPr>
        <p:blipFill>
          <a:blip r:embed="rId2">
            <a:extLst/>
          </a:blip>
          <a:srcRect l="0" t="0" r="32787" b="0"/>
          <a:stretch>
            <a:fillRect/>
          </a:stretch>
        </p:blipFill>
        <p:spPr>
          <a:xfrm>
            <a:off x="2835595" y="1066781"/>
            <a:ext cx="7312861" cy="4724436"/>
          </a:xfrm>
          <a:prstGeom prst="rect">
            <a:avLst/>
          </a:prstGeom>
          <a:ln w="12700">
            <a:miter lim="400000"/>
          </a:ln>
        </p:spPr>
      </p:pic>
      <p:sp>
        <p:nvSpPr>
          <p:cNvPr id="1978" name="Straight Connector 17"/>
          <p:cNvSpPr/>
          <p:nvPr/>
        </p:nvSpPr>
        <p:spPr>
          <a:xfrm flipH="1">
            <a:off x="2071254" y="928255"/>
            <a:ext cx="1" cy="5012607"/>
          </a:xfrm>
          <a:prstGeom prst="line">
            <a:avLst/>
          </a:prstGeom>
          <a:ln w="38100">
            <a:solidFill>
              <a:srgbClr val="FFFF00"/>
            </a:solidFill>
            <a:miter/>
          </a:ln>
        </p:spPr>
        <p:txBody>
          <a:bodyPr lIns="45719" rIns="45719"/>
          <a:lstStyle/>
          <a:p>
            <a:pP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0"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81" name="Picture 7" descr="Picture 7"/>
          <p:cNvPicPr>
            <a:picLocks noChangeAspect="1"/>
          </p:cNvPicPr>
          <p:nvPr/>
        </p:nvPicPr>
        <p:blipFill>
          <a:blip r:embed="rId2">
            <a:extLst/>
          </a:blip>
          <a:stretch>
            <a:fillRect/>
          </a:stretch>
        </p:blipFill>
        <p:spPr>
          <a:xfrm>
            <a:off x="3446684" y="228600"/>
            <a:ext cx="4889243" cy="6778811"/>
          </a:xfrm>
          <a:prstGeom prst="rect">
            <a:avLst/>
          </a:prstGeom>
          <a:ln w="12700">
            <a:miter lim="400000"/>
          </a:ln>
        </p:spPr>
      </p:pic>
      <p:pic>
        <p:nvPicPr>
          <p:cNvPr id="1982" name="Picture 2" descr="Picture 2"/>
          <p:cNvPicPr>
            <a:picLocks noChangeAspect="1"/>
          </p:cNvPicPr>
          <p:nvPr/>
        </p:nvPicPr>
        <p:blipFill>
          <a:blip r:embed="rId3">
            <a:extLst/>
          </a:blip>
          <a:stretch>
            <a:fillRect/>
          </a:stretch>
        </p:blipFill>
        <p:spPr>
          <a:xfrm>
            <a:off x="4750560" y="1469953"/>
            <a:ext cx="2281489" cy="4616950"/>
          </a:xfrm>
          <a:prstGeom prst="rect">
            <a:avLst/>
          </a:prstGeom>
          <a:ln w="12700">
            <a:miter lim="400000"/>
          </a:ln>
        </p:spPr>
      </p:pic>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4"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85" name="Picture 3" descr="Picture 3"/>
          <p:cNvPicPr>
            <a:picLocks noChangeAspect="1"/>
          </p:cNvPicPr>
          <p:nvPr/>
        </p:nvPicPr>
        <p:blipFill>
          <a:blip r:embed="rId2">
            <a:extLst/>
          </a:blip>
          <a:srcRect l="0" t="0" r="0" b="5675"/>
          <a:stretch>
            <a:fillRect/>
          </a:stretch>
        </p:blipFill>
        <p:spPr>
          <a:xfrm>
            <a:off x="4737363" y="1306285"/>
            <a:ext cx="2275875" cy="4644573"/>
          </a:xfrm>
          <a:prstGeom prst="rect">
            <a:avLst/>
          </a:prstGeom>
          <a:ln w="12700">
            <a:miter lim="400000"/>
          </a:ln>
        </p:spPr>
      </p:pic>
      <p:pic>
        <p:nvPicPr>
          <p:cNvPr id="1986" name="Picture 7" descr="Picture 7"/>
          <p:cNvPicPr>
            <a:picLocks noChangeAspect="1"/>
          </p:cNvPicPr>
          <p:nvPr/>
        </p:nvPicPr>
        <p:blipFill>
          <a:blip r:embed="rId3">
            <a:extLst/>
          </a:blip>
          <a:stretch>
            <a:fillRect/>
          </a:stretch>
        </p:blipFill>
        <p:spPr>
          <a:xfrm>
            <a:off x="3446684" y="228600"/>
            <a:ext cx="4889243" cy="6778811"/>
          </a:xfrm>
          <a:prstGeom prst="rect">
            <a:avLst/>
          </a:prstGeom>
          <a:ln w="12700">
            <a:miter lim="400000"/>
          </a:ln>
        </p:spPr>
      </p:pic>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8"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89" name="Picture 11" descr="Picture 11"/>
          <p:cNvPicPr>
            <a:picLocks noChangeAspect="1"/>
          </p:cNvPicPr>
          <p:nvPr/>
        </p:nvPicPr>
        <p:blipFill>
          <a:blip r:embed="rId3">
            <a:extLst/>
          </a:blip>
          <a:stretch>
            <a:fillRect/>
          </a:stretch>
        </p:blipFill>
        <p:spPr>
          <a:xfrm>
            <a:off x="3350419" y="892103"/>
            <a:ext cx="5491163" cy="1380948"/>
          </a:xfrm>
          <a:prstGeom prst="rect">
            <a:avLst/>
          </a:prstGeom>
          <a:ln w="12700">
            <a:miter lim="400000"/>
          </a:ln>
        </p:spPr>
      </p:pic>
      <p:sp>
        <p:nvSpPr>
          <p:cNvPr id="1990" name="Straight Arrow Connector 12"/>
          <p:cNvSpPr/>
          <p:nvPr/>
        </p:nvSpPr>
        <p:spPr>
          <a:xfrm flipH="1">
            <a:off x="6354770" y="882401"/>
            <a:ext cx="906002" cy="499582"/>
          </a:xfrm>
          <a:prstGeom prst="line">
            <a:avLst/>
          </a:prstGeom>
          <a:ln w="57150">
            <a:solidFill>
              <a:srgbClr val="FFFFFF"/>
            </a:solidFill>
            <a:miter/>
            <a:tailEnd type="triangle"/>
          </a:ln>
        </p:spPr>
        <p:txBody>
          <a:bodyPr lIns="45719" rIns="45719"/>
          <a:lstStyle/>
          <a:p>
            <a:pPr/>
          </a:p>
        </p:txBody>
      </p:sp>
      <p:pic>
        <p:nvPicPr>
          <p:cNvPr id="1991" name="Picture 16" descr="Picture 16"/>
          <p:cNvPicPr>
            <a:picLocks noChangeAspect="1"/>
          </p:cNvPicPr>
          <p:nvPr/>
        </p:nvPicPr>
        <p:blipFill>
          <a:blip r:embed="rId4">
            <a:extLst/>
          </a:blip>
          <a:stretch>
            <a:fillRect/>
          </a:stretch>
        </p:blipFill>
        <p:spPr>
          <a:xfrm>
            <a:off x="3888687" y="2282751"/>
            <a:ext cx="4414625" cy="4288973"/>
          </a:xfrm>
          <a:prstGeom prst="rect">
            <a:avLst/>
          </a:prstGeom>
          <a:ln w="12700">
            <a:miter lim="400000"/>
          </a:ln>
        </p:spPr>
      </p:pic>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5" name="TextBox 2"/>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96" name="Connector: Elbow 1"/>
          <p:cNvSpPr/>
          <p:nvPr/>
        </p:nvSpPr>
        <p:spPr>
          <a:xfrm rot="5400000">
            <a:off x="4123242" y="2458368"/>
            <a:ext cx="1928504" cy="10273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sp>
        <p:nvSpPr>
          <p:cNvPr id="1997" name="Connector: Elbow 2"/>
          <p:cNvSpPr/>
          <p:nvPr/>
        </p:nvSpPr>
        <p:spPr>
          <a:xfrm flipH="1" rot="16200000">
            <a:off x="6176469" y="2460766"/>
            <a:ext cx="1928503" cy="10273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800" y="0"/>
                </a:lnTo>
                <a:lnTo>
                  <a:pt x="10800" y="21600"/>
                </a:lnTo>
                <a:lnTo>
                  <a:pt x="21600" y="21600"/>
                </a:lnTo>
              </a:path>
            </a:pathLst>
          </a:custGeom>
          <a:ln w="6350">
            <a:solidFill>
              <a:srgbClr val="000000"/>
            </a:solidFill>
            <a:miter/>
            <a:tailEnd type="triangle"/>
          </a:ln>
        </p:spPr>
        <p:txBody>
          <a:bodyPr lIns="45719" rIns="45719" anchor="ctr"/>
          <a:lstStyle/>
          <a:p>
            <a:pPr/>
          </a:p>
        </p:txBody>
      </p:sp>
      <p:grpSp>
        <p:nvGrpSpPr>
          <p:cNvPr id="2000" name="Group 3"/>
          <p:cNvGrpSpPr/>
          <p:nvPr/>
        </p:nvGrpSpPr>
        <p:grpSpPr>
          <a:xfrm>
            <a:off x="7654397" y="2010192"/>
            <a:ext cx="3116800" cy="1952428"/>
            <a:chOff x="0" y="0"/>
            <a:chExt cx="3116799" cy="1952426"/>
          </a:xfrm>
        </p:grpSpPr>
        <p:sp>
          <p:nvSpPr>
            <p:cNvPr id="1998" name="Connector: Elbow 4"/>
            <p:cNvSpPr/>
            <p:nvPr/>
          </p:nvSpPr>
          <p:spPr>
            <a:xfrm>
              <a:off x="0" y="467001"/>
              <a:ext cx="3116800" cy="14854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path>
              </a:pathLst>
            </a:custGeom>
            <a:noFill/>
            <a:ln w="6350" cap="flat">
              <a:solidFill>
                <a:srgbClr val="000000"/>
              </a:solidFill>
              <a:prstDash val="solid"/>
              <a:miter lim="800000"/>
              <a:tailEnd type="triangle" w="med" len="med"/>
            </a:ln>
            <a:effectLst/>
          </p:spPr>
          <p:txBody>
            <a:bodyPr wrap="square" lIns="45719" tIns="45719" rIns="45719" bIns="45719" numCol="1" anchor="ctr">
              <a:noAutofit/>
            </a:bodyPr>
            <a:lstStyle/>
            <a:p>
              <a:pPr/>
            </a:p>
          </p:txBody>
        </p:sp>
        <p:sp>
          <p:nvSpPr>
            <p:cNvPr id="1999" name="Straight Connector 5"/>
            <p:cNvSpPr/>
            <p:nvPr/>
          </p:nvSpPr>
          <p:spPr>
            <a:xfrm flipV="1">
              <a:off x="2474" y="0"/>
              <a:ext cx="1" cy="458323"/>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pPr/>
            </a:p>
          </p:txBody>
        </p:sp>
      </p:grpSp>
      <p:pic>
        <p:nvPicPr>
          <p:cNvPr id="2001" name="Picture 6" descr="Picture 6"/>
          <p:cNvPicPr>
            <a:picLocks noChangeAspect="1"/>
          </p:cNvPicPr>
          <p:nvPr/>
        </p:nvPicPr>
        <p:blipFill>
          <a:blip r:embed="rId2">
            <a:extLst/>
          </a:blip>
          <a:stretch>
            <a:fillRect/>
          </a:stretch>
        </p:blipFill>
        <p:spPr>
          <a:xfrm>
            <a:off x="-211581" y="3432907"/>
            <a:ext cx="3360822" cy="3360821"/>
          </a:xfrm>
          <a:prstGeom prst="rect">
            <a:avLst/>
          </a:prstGeom>
          <a:ln w="12700">
            <a:miter lim="400000"/>
          </a:ln>
        </p:spPr>
      </p:pic>
      <p:grpSp>
        <p:nvGrpSpPr>
          <p:cNvPr id="2004" name="Group 1"/>
          <p:cNvGrpSpPr/>
          <p:nvPr/>
        </p:nvGrpSpPr>
        <p:grpSpPr>
          <a:xfrm>
            <a:off x="1420803" y="2007797"/>
            <a:ext cx="3153012" cy="1927540"/>
            <a:chOff x="0" y="0"/>
            <a:chExt cx="3153011" cy="1927539"/>
          </a:xfrm>
        </p:grpSpPr>
        <p:sp>
          <p:nvSpPr>
            <p:cNvPr id="2002" name="Connector: Elbow 8"/>
            <p:cNvSpPr/>
            <p:nvPr/>
          </p:nvSpPr>
          <p:spPr>
            <a:xfrm flipH="1">
              <a:off x="0" y="451217"/>
              <a:ext cx="3153012" cy="14763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path>
              </a:pathLst>
            </a:custGeom>
            <a:noFill/>
            <a:ln w="6350" cap="flat">
              <a:solidFill>
                <a:srgbClr val="000000"/>
              </a:solidFill>
              <a:prstDash val="solid"/>
              <a:miter lim="800000"/>
              <a:tailEnd type="triangle" w="med" len="med"/>
            </a:ln>
            <a:effectLst/>
          </p:spPr>
          <p:txBody>
            <a:bodyPr wrap="square" lIns="45719" tIns="45719" rIns="45719" bIns="45719" numCol="1" anchor="ctr">
              <a:noAutofit/>
            </a:bodyPr>
            <a:lstStyle/>
            <a:p>
              <a:pPr/>
            </a:p>
          </p:txBody>
        </p:sp>
        <p:sp>
          <p:nvSpPr>
            <p:cNvPr id="2003" name="Straight Connector 9"/>
            <p:cNvSpPr/>
            <p:nvPr/>
          </p:nvSpPr>
          <p:spPr>
            <a:xfrm flipV="1">
              <a:off x="3151792" y="0"/>
              <a:ext cx="1" cy="455515"/>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pPr/>
            </a:p>
          </p:txBody>
        </p:sp>
      </p:grpSp>
      <p:pic>
        <p:nvPicPr>
          <p:cNvPr id="2005" name="Picture 10" descr="Picture 10"/>
          <p:cNvPicPr>
            <a:picLocks noChangeAspect="1"/>
          </p:cNvPicPr>
          <p:nvPr/>
        </p:nvPicPr>
        <p:blipFill>
          <a:blip r:embed="rId2">
            <a:extLst/>
          </a:blip>
          <a:stretch>
            <a:fillRect/>
          </a:stretch>
        </p:blipFill>
        <p:spPr>
          <a:xfrm>
            <a:off x="2867101" y="3417232"/>
            <a:ext cx="3360821" cy="3360821"/>
          </a:xfrm>
          <a:prstGeom prst="rect">
            <a:avLst/>
          </a:prstGeom>
          <a:ln w="12700">
            <a:miter lim="400000"/>
          </a:ln>
        </p:spPr>
      </p:pic>
      <p:pic>
        <p:nvPicPr>
          <p:cNvPr id="2006" name="Picture 11" descr="Picture 11"/>
          <p:cNvPicPr>
            <a:picLocks noChangeAspect="1"/>
          </p:cNvPicPr>
          <p:nvPr/>
        </p:nvPicPr>
        <p:blipFill>
          <a:blip r:embed="rId2">
            <a:extLst/>
          </a:blip>
          <a:stretch>
            <a:fillRect/>
          </a:stretch>
        </p:blipFill>
        <p:spPr>
          <a:xfrm>
            <a:off x="5972085" y="3417232"/>
            <a:ext cx="3360821" cy="3360821"/>
          </a:xfrm>
          <a:prstGeom prst="rect">
            <a:avLst/>
          </a:prstGeom>
          <a:ln w="12700">
            <a:miter lim="400000"/>
          </a:ln>
        </p:spPr>
      </p:pic>
      <p:pic>
        <p:nvPicPr>
          <p:cNvPr id="2007" name="Picture 12" descr="Picture 12"/>
          <p:cNvPicPr>
            <a:picLocks noChangeAspect="1"/>
          </p:cNvPicPr>
          <p:nvPr/>
        </p:nvPicPr>
        <p:blipFill>
          <a:blip r:embed="rId2">
            <a:extLst/>
          </a:blip>
          <a:stretch>
            <a:fillRect/>
          </a:stretch>
        </p:blipFill>
        <p:spPr>
          <a:xfrm>
            <a:off x="9031947" y="3417232"/>
            <a:ext cx="3360821" cy="3360821"/>
          </a:xfrm>
          <a:prstGeom prst="rect">
            <a:avLst/>
          </a:prstGeom>
          <a:ln w="12700">
            <a:miter lim="400000"/>
          </a:ln>
        </p:spPr>
      </p:pic>
      <p:sp>
        <p:nvSpPr>
          <p:cNvPr id="2008" name="Text Placeholder 3"/>
          <p:cNvSpPr txBox="1"/>
          <p:nvPr/>
        </p:nvSpPr>
        <p:spPr>
          <a:xfrm>
            <a:off x="4678589" y="607280"/>
            <a:ext cx="2809831" cy="144272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90000"/>
              </a:lnSpc>
              <a:spcBef>
                <a:spcPts val="1000"/>
              </a:spcBef>
              <a:defRPr cap="all" sz="3200">
                <a:latin typeface="Gobold"/>
                <a:ea typeface="Gobold"/>
                <a:cs typeface="Gobold"/>
                <a:sym typeface="Gobold"/>
              </a:defRPr>
            </a:lvl1pPr>
          </a:lstStyle>
          <a:p>
            <a:pPr/>
            <a:r>
              <a:t>FIND THE RIGHT CONTACTS</a:t>
            </a:r>
          </a:p>
        </p:txBody>
      </p:sp>
      <p:pic>
        <p:nvPicPr>
          <p:cNvPr id="2009" name="Picture 18" descr="Picture 18"/>
          <p:cNvPicPr>
            <a:picLocks noChangeAspect="1"/>
          </p:cNvPicPr>
          <p:nvPr/>
        </p:nvPicPr>
        <p:blipFill>
          <a:blip r:embed="rId3">
            <a:extLst/>
          </a:blip>
          <a:stretch>
            <a:fillRect/>
          </a:stretch>
        </p:blipFill>
        <p:spPr>
          <a:xfrm>
            <a:off x="11804518" y="191069"/>
            <a:ext cx="225521" cy="352632"/>
          </a:xfrm>
          <a:prstGeom prst="rect">
            <a:avLst/>
          </a:prstGeom>
          <a:ln w="12700">
            <a:miter lim="400000"/>
          </a:ln>
        </p:spPr>
      </p:pic>
      <p:sp>
        <p:nvSpPr>
          <p:cNvPr id="2010" name="TextBox 19"/>
          <p:cNvSpPr txBox="1"/>
          <p:nvPr/>
        </p:nvSpPr>
        <p:spPr>
          <a:xfrm>
            <a:off x="10904386" y="72914"/>
            <a:ext cx="883921"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3600">
                <a:solidFill>
                  <a:srgbClr val="BFBFBF"/>
                </a:solidFill>
                <a:latin typeface="Poppins Thin"/>
                <a:ea typeface="Poppins Thin"/>
                <a:cs typeface="Poppins Thin"/>
                <a:sym typeface="Poppins Thin"/>
              </a:defRPr>
            </a:lvl1pPr>
          </a:lstStyle>
          <a:p>
            <a:pPr/>
            <a:r>
              <a:t>116</a:t>
            </a:r>
          </a:p>
        </p:txBody>
      </p:sp>
      <p:pic>
        <p:nvPicPr>
          <p:cNvPr id="2011" name="Picture 4" descr="Picture 4"/>
          <p:cNvPicPr>
            <a:picLocks noChangeAspect="1"/>
          </p:cNvPicPr>
          <p:nvPr/>
        </p:nvPicPr>
        <p:blipFill>
          <a:blip r:embed="rId4">
            <a:extLst/>
          </a:blip>
          <a:stretch>
            <a:fillRect/>
          </a:stretch>
        </p:blipFill>
        <p:spPr>
          <a:xfrm>
            <a:off x="3895016" y="4313787"/>
            <a:ext cx="1273331" cy="1273331"/>
          </a:xfrm>
          <a:prstGeom prst="rect">
            <a:avLst/>
          </a:prstGeom>
          <a:ln w="12700">
            <a:miter lim="400000"/>
          </a:ln>
        </p:spPr>
      </p:pic>
      <p:pic>
        <p:nvPicPr>
          <p:cNvPr id="2012" name="Picture 6" descr="Picture 6"/>
          <p:cNvPicPr>
            <a:picLocks noChangeAspect="1"/>
          </p:cNvPicPr>
          <p:nvPr/>
        </p:nvPicPr>
        <p:blipFill>
          <a:blip r:embed="rId5">
            <a:extLst/>
          </a:blip>
          <a:stretch>
            <a:fillRect/>
          </a:stretch>
        </p:blipFill>
        <p:spPr>
          <a:xfrm>
            <a:off x="866896" y="4313787"/>
            <a:ext cx="1273331" cy="1273331"/>
          </a:xfrm>
          <a:prstGeom prst="rect">
            <a:avLst/>
          </a:prstGeom>
          <a:ln w="12700">
            <a:miter lim="400000"/>
          </a:ln>
        </p:spPr>
      </p:pic>
      <p:pic>
        <p:nvPicPr>
          <p:cNvPr id="2013" name="Picture 8" descr="Picture 8"/>
          <p:cNvPicPr>
            <a:picLocks noChangeAspect="1"/>
          </p:cNvPicPr>
          <p:nvPr/>
        </p:nvPicPr>
        <p:blipFill>
          <a:blip r:embed="rId6">
            <a:extLst/>
          </a:blip>
          <a:stretch>
            <a:fillRect/>
          </a:stretch>
        </p:blipFill>
        <p:spPr>
          <a:xfrm>
            <a:off x="6804236" y="4598506"/>
            <a:ext cx="1764147" cy="609601"/>
          </a:xfrm>
          <a:prstGeom prst="rect">
            <a:avLst/>
          </a:prstGeom>
          <a:ln w="12700">
            <a:miter lim="400000"/>
          </a:ln>
        </p:spPr>
      </p:pic>
      <p:pic>
        <p:nvPicPr>
          <p:cNvPr id="2014" name="Picture 2" descr="Picture 2"/>
          <p:cNvPicPr>
            <a:picLocks noChangeAspect="1"/>
          </p:cNvPicPr>
          <p:nvPr/>
        </p:nvPicPr>
        <p:blipFill>
          <a:blip r:embed="rId7">
            <a:extLst/>
          </a:blip>
          <a:srcRect l="23983" t="36282" r="0" b="40304"/>
          <a:stretch>
            <a:fillRect/>
          </a:stretch>
        </p:blipFill>
        <p:spPr>
          <a:xfrm>
            <a:off x="9714209" y="4598506"/>
            <a:ext cx="1764147" cy="54333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1997"/>
                                        </p:tgtEl>
                                        <p:attrNameLst>
                                          <p:attrName>style.visibility</p:attrName>
                                        </p:attrNameLst>
                                      </p:cBhvr>
                                      <p:to>
                                        <p:strVal val="visible"/>
                                      </p:to>
                                    </p:set>
                                    <p:animEffect filter="wipe(up)" transition="in">
                                      <p:cBhvr>
                                        <p:cTn id="7" dur="500"/>
                                        <p:tgtEl>
                                          <p:spTgt spid="1997"/>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006"/>
                                        </p:tgtEl>
                                        <p:attrNameLst>
                                          <p:attrName>style.visibility</p:attrName>
                                        </p:attrNameLst>
                                      </p:cBhvr>
                                      <p:to>
                                        <p:strVal val="visible"/>
                                      </p:to>
                                    </p:set>
                                    <p:animEffect filter="fade" transition="in">
                                      <p:cBhvr>
                                        <p:cTn id="11" dur="500"/>
                                        <p:tgtEl>
                                          <p:spTgt spid="2006"/>
                                        </p:tgtEl>
                                      </p:cBhvr>
                                    </p:animEffect>
                                  </p:childTnLst>
                                </p:cTn>
                              </p:par>
                            </p:childTnLst>
                          </p:cTn>
                        </p:par>
                        <p:par>
                          <p:cTn id="12" fill="hold">
                            <p:stCondLst>
                              <p:cond delay="1000"/>
                            </p:stCondLst>
                            <p:childTnLst>
                              <p:par>
                                <p:cTn id="13" presetClass="entr" nodeType="afterEffect" presetSubtype="4" presetID="22" grpId="3" fill="hold">
                                  <p:stCondLst>
                                    <p:cond delay="0"/>
                                  </p:stCondLst>
                                  <p:iterate type="el" backwards="0">
                                    <p:tmAbs val="0"/>
                                  </p:iterate>
                                  <p:childTnLst>
                                    <p:set>
                                      <p:cBhvr>
                                        <p:cTn id="14" fill="hold"/>
                                        <p:tgtEl>
                                          <p:spTgt spid="2013"/>
                                        </p:tgtEl>
                                        <p:attrNameLst>
                                          <p:attrName>style.visibility</p:attrName>
                                        </p:attrNameLst>
                                      </p:cBhvr>
                                      <p:to>
                                        <p:strVal val="visible"/>
                                      </p:to>
                                    </p:set>
                                    <p:animEffect filter="wipe(down)" transition="in">
                                      <p:cBhvr>
                                        <p:cTn id="15" dur="500"/>
                                        <p:tgtEl>
                                          <p:spTgt spid="2013"/>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4" fill="hold">
                                  <p:stCondLst>
                                    <p:cond delay="0"/>
                                  </p:stCondLst>
                                  <p:iterate type="el" backwards="0">
                                    <p:tmAbs val="0"/>
                                  </p:iterate>
                                  <p:childTnLst>
                                    <p:set>
                                      <p:cBhvr>
                                        <p:cTn id="19" fill="hold"/>
                                        <p:tgtEl>
                                          <p:spTgt spid="2000"/>
                                        </p:tgtEl>
                                        <p:attrNameLst>
                                          <p:attrName>style.visibility</p:attrName>
                                        </p:attrNameLst>
                                      </p:cBhvr>
                                      <p:to>
                                        <p:strVal val="visible"/>
                                      </p:to>
                                    </p:set>
                                    <p:animEffect filter="wipe(left)" transition="in">
                                      <p:cBhvr>
                                        <p:cTn id="20" dur="500"/>
                                        <p:tgtEl>
                                          <p:spTgt spid="2000"/>
                                        </p:tgtEl>
                                      </p:cBhvr>
                                    </p:animEffect>
                                  </p:childTnLst>
                                </p:cTn>
                              </p:par>
                            </p:childTnLst>
                          </p:cTn>
                        </p:par>
                        <p:par>
                          <p:cTn id="21" fill="hold">
                            <p:stCondLst>
                              <p:cond delay="500"/>
                            </p:stCondLst>
                            <p:childTnLst>
                              <p:par>
                                <p:cTn id="22" presetClass="entr" nodeType="afterEffect" presetID="10" grpId="5" fill="hold">
                                  <p:stCondLst>
                                    <p:cond delay="0"/>
                                  </p:stCondLst>
                                  <p:iterate type="el" backwards="0">
                                    <p:tmAbs val="0"/>
                                  </p:iterate>
                                  <p:childTnLst>
                                    <p:set>
                                      <p:cBhvr>
                                        <p:cTn id="23" fill="hold"/>
                                        <p:tgtEl>
                                          <p:spTgt spid="2007"/>
                                        </p:tgtEl>
                                        <p:attrNameLst>
                                          <p:attrName>style.visibility</p:attrName>
                                        </p:attrNameLst>
                                      </p:cBhvr>
                                      <p:to>
                                        <p:strVal val="visible"/>
                                      </p:to>
                                    </p:set>
                                    <p:animEffect filter="fade" transition="in">
                                      <p:cBhvr>
                                        <p:cTn id="24" dur="500"/>
                                        <p:tgtEl>
                                          <p:spTgt spid="2007"/>
                                        </p:tgtEl>
                                      </p:cBhvr>
                                    </p:animEffect>
                                  </p:childTnLst>
                                </p:cTn>
                              </p:par>
                            </p:childTnLst>
                          </p:cTn>
                        </p:par>
                        <p:par>
                          <p:cTn id="25" fill="hold">
                            <p:stCondLst>
                              <p:cond delay="1000"/>
                            </p:stCondLst>
                            <p:childTnLst>
                              <p:par>
                                <p:cTn id="26" presetClass="entr" nodeType="afterEffect" presetSubtype="4" presetID="22" grpId="6" fill="hold">
                                  <p:stCondLst>
                                    <p:cond delay="0"/>
                                  </p:stCondLst>
                                  <p:iterate type="el" backwards="0">
                                    <p:tmAbs val="0"/>
                                  </p:iterate>
                                  <p:childTnLst>
                                    <p:set>
                                      <p:cBhvr>
                                        <p:cTn id="27" fill="hold"/>
                                        <p:tgtEl>
                                          <p:spTgt spid="2014"/>
                                        </p:tgtEl>
                                        <p:attrNameLst>
                                          <p:attrName>style.visibility</p:attrName>
                                        </p:attrNameLst>
                                      </p:cBhvr>
                                      <p:to>
                                        <p:strVal val="visible"/>
                                      </p:to>
                                    </p:set>
                                    <p:animEffect filter="wipe(down)" transition="in">
                                      <p:cBhvr>
                                        <p:cTn id="28" dur="500"/>
                                        <p:tgtEl>
                                          <p:spTgt spid="20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00" grpId="4"/>
      <p:bldP build="whole" bldLvl="1" animBg="1" rev="0" advAuto="0" spid="2014" grpId="6"/>
      <p:bldP build="whole" bldLvl="1" animBg="1" rev="0" advAuto="0" spid="1997" grpId="1"/>
      <p:bldP build="whole" bldLvl="1" animBg="1" rev="0" advAuto="0" spid="2013" grpId="3"/>
      <p:bldP build="whole" bldLvl="1" animBg="1" rev="0" advAuto="0" spid="2007" grpId="5"/>
      <p:bldP build="whole" bldLvl="1" animBg="1" rev="0" advAuto="0" spid="2006" grpId="2"/>
    </p:bldLst>
  </p:timing>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6" name="TextBox 2"/>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17" name="Text Placeholder 1"/>
          <p:cNvSpPr txBox="1"/>
          <p:nvPr>
            <p:ph type="body" sz="half" idx="1"/>
          </p:nvPr>
        </p:nvSpPr>
        <p:spPr>
          <a:prstGeom prst="rect">
            <a:avLst/>
          </a:prstGeom>
        </p:spPr>
        <p:txBody>
          <a:bodyPr/>
          <a:lstStyle/>
          <a:p>
            <a:pPr/>
            <a:r>
              <a:t>Comprehensive vetting process</a:t>
            </a:r>
          </a:p>
          <a:p>
            <a:pPr/>
            <a:r>
              <a:t>Previous partnerships </a:t>
            </a:r>
          </a:p>
          <a:p>
            <a:pPr/>
            <a:r>
              <a:t>Metrics (reach, engagement, follower sentiment, audience data) </a:t>
            </a:r>
          </a:p>
          <a:p>
            <a:pPr/>
            <a:r>
              <a:t>Interests and values </a:t>
            </a:r>
          </a:p>
          <a:p>
            <a:pPr/>
            <a:r>
              <a:t>Controversial posts</a:t>
            </a:r>
          </a:p>
          <a:p>
            <a:pPr/>
            <a:r>
              <a:t>Additional background checks</a:t>
            </a:r>
          </a:p>
          <a:p>
            <a:pPr/>
            <a:r>
              <a:t>Enthusiasm! </a:t>
            </a:r>
          </a:p>
        </p:txBody>
      </p:sp>
      <p:sp>
        <p:nvSpPr>
          <p:cNvPr id="2018" name="Text Placeholder 2"/>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658368">
              <a:spcBef>
                <a:spcPts val="700"/>
              </a:spcBef>
              <a:defRPr sz="2880"/>
            </a:lvl1pPr>
          </a:lstStyle>
          <a:p>
            <a:pPr/>
            <a:r>
              <a:t>DO YOUR RESEARCH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018">
                                            <p:bg/>
                                          </p:spTgt>
                                        </p:tgtEl>
                                        <p:attrNameLst>
                                          <p:attrName>style.visibility</p:attrName>
                                        </p:attrNameLst>
                                      </p:cBhvr>
                                      <p:to>
                                        <p:strVal val="visible"/>
                                      </p:to>
                                    </p:set>
                                    <p:animEffect filter="wipe(left)" transition="in">
                                      <p:cBhvr>
                                        <p:cTn id="7" dur="500"/>
                                        <p:tgtEl>
                                          <p:spTgt spid="2018">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018">
                                            <p:txEl>
                                              <p:pRg st="0" end="0"/>
                                            </p:txEl>
                                          </p:spTgt>
                                        </p:tgtEl>
                                        <p:attrNameLst>
                                          <p:attrName>style.visibility</p:attrName>
                                        </p:attrNameLst>
                                      </p:cBhvr>
                                      <p:to>
                                        <p:strVal val="visible"/>
                                      </p:to>
                                    </p:set>
                                    <p:animEffect filter="wipe(left)" transition="in">
                                      <p:cBhvr>
                                        <p:cTn id="10" dur="500"/>
                                        <p:tgtEl>
                                          <p:spTgt spid="201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2" fill="hold">
                                  <p:stCondLst>
                                    <p:cond delay="0"/>
                                  </p:stCondLst>
                                  <p:iterate type="el" backwards="0">
                                    <p:tmAbs val="0"/>
                                  </p:iterate>
                                  <p:childTnLst>
                                    <p:set>
                                      <p:cBhvr>
                                        <p:cTn id="14" fill="hold"/>
                                        <p:tgtEl>
                                          <p:spTgt spid="2017">
                                            <p:bg/>
                                          </p:spTgt>
                                        </p:tgtEl>
                                        <p:attrNameLst>
                                          <p:attrName>style.visibility</p:attrName>
                                        </p:attrNameLst>
                                      </p:cBhvr>
                                      <p:to>
                                        <p:strVal val="visible"/>
                                      </p:to>
                                    </p:set>
                                    <p:animEffect filter="wipe(left)" transition="in">
                                      <p:cBhvr>
                                        <p:cTn id="15" dur="1000"/>
                                        <p:tgtEl>
                                          <p:spTgt spid="2017">
                                            <p:bg/>
                                          </p:spTgt>
                                        </p:tgtEl>
                                      </p:cBhvr>
                                    </p:animEffect>
                                  </p:childTnLst>
                                </p:cTn>
                              </p:par>
                              <p:par>
                                <p:cTn id="16" presetClass="entr" nodeType="withEffect" presetSubtype="8" presetID="22" grpId="2" fill="hold">
                                  <p:stCondLst>
                                    <p:cond delay="0"/>
                                  </p:stCondLst>
                                  <p:iterate type="el" backwards="0">
                                    <p:tmAbs val="0"/>
                                  </p:iterate>
                                  <p:childTnLst>
                                    <p:set>
                                      <p:cBhvr>
                                        <p:cTn id="17" fill="hold"/>
                                        <p:tgtEl>
                                          <p:spTgt spid="2017">
                                            <p:txEl>
                                              <p:pRg st="0" end="0"/>
                                            </p:txEl>
                                          </p:spTgt>
                                        </p:tgtEl>
                                        <p:attrNameLst>
                                          <p:attrName>style.visibility</p:attrName>
                                        </p:attrNameLst>
                                      </p:cBhvr>
                                      <p:to>
                                        <p:strVal val="visible"/>
                                      </p:to>
                                    </p:set>
                                    <p:animEffect filter="wipe(left)" transition="in">
                                      <p:cBhvr>
                                        <p:cTn id="18" dur="1000"/>
                                        <p:tgtEl>
                                          <p:spTgt spid="201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2" fill="hold">
                                  <p:stCondLst>
                                    <p:cond delay="0"/>
                                  </p:stCondLst>
                                  <p:iterate type="el" backwards="0">
                                    <p:tmAbs val="0"/>
                                  </p:iterate>
                                  <p:childTnLst>
                                    <p:set>
                                      <p:cBhvr>
                                        <p:cTn id="22" fill="hold"/>
                                        <p:tgtEl>
                                          <p:spTgt spid="2017">
                                            <p:txEl>
                                              <p:pRg st="1" end="1"/>
                                            </p:txEl>
                                          </p:spTgt>
                                        </p:tgtEl>
                                        <p:attrNameLst>
                                          <p:attrName>style.visibility</p:attrName>
                                        </p:attrNameLst>
                                      </p:cBhvr>
                                      <p:to>
                                        <p:strVal val="visible"/>
                                      </p:to>
                                    </p:set>
                                    <p:animEffect filter="wipe(left)" transition="in">
                                      <p:cBhvr>
                                        <p:cTn id="23" dur="1000"/>
                                        <p:tgtEl>
                                          <p:spTgt spid="201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8" presetID="22" grpId="2" fill="hold">
                                  <p:stCondLst>
                                    <p:cond delay="0"/>
                                  </p:stCondLst>
                                  <p:iterate type="el" backwards="0">
                                    <p:tmAbs val="0"/>
                                  </p:iterate>
                                  <p:childTnLst>
                                    <p:set>
                                      <p:cBhvr>
                                        <p:cTn id="27" fill="hold"/>
                                        <p:tgtEl>
                                          <p:spTgt spid="2017">
                                            <p:txEl>
                                              <p:pRg st="2" end="2"/>
                                            </p:txEl>
                                          </p:spTgt>
                                        </p:tgtEl>
                                        <p:attrNameLst>
                                          <p:attrName>style.visibility</p:attrName>
                                        </p:attrNameLst>
                                      </p:cBhvr>
                                      <p:to>
                                        <p:strVal val="visible"/>
                                      </p:to>
                                    </p:set>
                                    <p:animEffect filter="wipe(left)" transition="in">
                                      <p:cBhvr>
                                        <p:cTn id="28" dur="1000"/>
                                        <p:tgtEl>
                                          <p:spTgt spid="201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8" presetID="22" grpId="2" fill="hold">
                                  <p:stCondLst>
                                    <p:cond delay="0"/>
                                  </p:stCondLst>
                                  <p:iterate type="el" backwards="0">
                                    <p:tmAbs val="0"/>
                                  </p:iterate>
                                  <p:childTnLst>
                                    <p:set>
                                      <p:cBhvr>
                                        <p:cTn id="32" fill="hold"/>
                                        <p:tgtEl>
                                          <p:spTgt spid="2017">
                                            <p:txEl>
                                              <p:pRg st="3" end="3"/>
                                            </p:txEl>
                                          </p:spTgt>
                                        </p:tgtEl>
                                        <p:attrNameLst>
                                          <p:attrName>style.visibility</p:attrName>
                                        </p:attrNameLst>
                                      </p:cBhvr>
                                      <p:to>
                                        <p:strVal val="visible"/>
                                      </p:to>
                                    </p:set>
                                    <p:animEffect filter="wipe(left)" transition="in">
                                      <p:cBhvr>
                                        <p:cTn id="33" dur="1000"/>
                                        <p:tgtEl>
                                          <p:spTgt spid="2017">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8" presetID="22" grpId="2" fill="hold">
                                  <p:stCondLst>
                                    <p:cond delay="0"/>
                                  </p:stCondLst>
                                  <p:iterate type="el" backwards="0">
                                    <p:tmAbs val="0"/>
                                  </p:iterate>
                                  <p:childTnLst>
                                    <p:set>
                                      <p:cBhvr>
                                        <p:cTn id="37" fill="hold"/>
                                        <p:tgtEl>
                                          <p:spTgt spid="2017">
                                            <p:txEl>
                                              <p:pRg st="4" end="4"/>
                                            </p:txEl>
                                          </p:spTgt>
                                        </p:tgtEl>
                                        <p:attrNameLst>
                                          <p:attrName>style.visibility</p:attrName>
                                        </p:attrNameLst>
                                      </p:cBhvr>
                                      <p:to>
                                        <p:strVal val="visible"/>
                                      </p:to>
                                    </p:set>
                                    <p:animEffect filter="wipe(left)" transition="in">
                                      <p:cBhvr>
                                        <p:cTn id="38" dur="1000"/>
                                        <p:tgtEl>
                                          <p:spTgt spid="2017">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8" presetID="22" grpId="2" fill="hold">
                                  <p:stCondLst>
                                    <p:cond delay="0"/>
                                  </p:stCondLst>
                                  <p:iterate type="el" backwards="0">
                                    <p:tmAbs val="0"/>
                                  </p:iterate>
                                  <p:childTnLst>
                                    <p:set>
                                      <p:cBhvr>
                                        <p:cTn id="42" fill="hold"/>
                                        <p:tgtEl>
                                          <p:spTgt spid="2017">
                                            <p:txEl>
                                              <p:pRg st="5" end="5"/>
                                            </p:txEl>
                                          </p:spTgt>
                                        </p:tgtEl>
                                        <p:attrNameLst>
                                          <p:attrName>style.visibility</p:attrName>
                                        </p:attrNameLst>
                                      </p:cBhvr>
                                      <p:to>
                                        <p:strVal val="visible"/>
                                      </p:to>
                                    </p:set>
                                    <p:animEffect filter="wipe(left)" transition="in">
                                      <p:cBhvr>
                                        <p:cTn id="43" dur="1000"/>
                                        <p:tgtEl>
                                          <p:spTgt spid="2017">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Class="entr" nodeType="clickEffect" presetSubtype="8" presetID="22" grpId="2" fill="hold">
                                  <p:stCondLst>
                                    <p:cond delay="0"/>
                                  </p:stCondLst>
                                  <p:iterate type="el" backwards="0">
                                    <p:tmAbs val="0"/>
                                  </p:iterate>
                                  <p:childTnLst>
                                    <p:set>
                                      <p:cBhvr>
                                        <p:cTn id="47" fill="hold"/>
                                        <p:tgtEl>
                                          <p:spTgt spid="2017">
                                            <p:txEl>
                                              <p:pRg st="6" end="6"/>
                                            </p:txEl>
                                          </p:spTgt>
                                        </p:tgtEl>
                                        <p:attrNameLst>
                                          <p:attrName>style.visibility</p:attrName>
                                        </p:attrNameLst>
                                      </p:cBhvr>
                                      <p:to>
                                        <p:strVal val="visible"/>
                                      </p:to>
                                    </p:set>
                                    <p:animEffect filter="wipe(left)" transition="in">
                                      <p:cBhvr>
                                        <p:cTn id="48" dur="1000"/>
                                        <p:tgtEl>
                                          <p:spTgt spid="2017">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18" grpId="1"/>
      <p:bldP build="p" bldLvl="1" animBg="1" rev="0" advAuto="0" spid="2017" grpId="2"/>
    </p:bldLst>
  </p:timing>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0" name="TextBox 2"/>
          <p:cNvSpPr txBox="1"/>
          <p:nvPr>
            <p:ph type="sldNum" sz="quarter" idx="2"/>
          </p:nvPr>
        </p:nvSpPr>
        <p:spPr>
          <a:xfrm>
            <a:off x="11034487" y="72914"/>
            <a:ext cx="79954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21" name="Text Placeholder 5"/>
          <p:cNvSpPr txBox="1"/>
          <p:nvPr/>
        </p:nvSpPr>
        <p:spPr>
          <a:xfrm>
            <a:off x="6901581" y="1371367"/>
            <a:ext cx="4664161" cy="5740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90000"/>
              </a:lnSpc>
              <a:spcBef>
                <a:spcPts val="1000"/>
              </a:spcBef>
              <a:defRPr cap="all" sz="3200" u="sng">
                <a:uFill>
                  <a:solidFill>
                    <a:srgbClr val="FFFF00"/>
                  </a:solidFill>
                </a:uFill>
                <a:latin typeface="Gobold"/>
                <a:ea typeface="Gobold"/>
                <a:cs typeface="Gobold"/>
                <a:sym typeface="Gobold"/>
              </a:defRPr>
            </a:lvl1pPr>
          </a:lstStyle>
          <a:p>
            <a:pPr/>
            <a:r>
              <a:t>RESPONSE 2</a:t>
            </a:r>
          </a:p>
        </p:txBody>
      </p:sp>
      <p:sp>
        <p:nvSpPr>
          <p:cNvPr id="2022" name="Text Placeholder 5"/>
          <p:cNvSpPr txBox="1"/>
          <p:nvPr/>
        </p:nvSpPr>
        <p:spPr>
          <a:xfrm>
            <a:off x="544774" y="1371367"/>
            <a:ext cx="4662992" cy="5740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nSpc>
                <a:spcPct val="90000"/>
              </a:lnSpc>
              <a:spcBef>
                <a:spcPts val="1000"/>
              </a:spcBef>
              <a:defRPr cap="all" sz="3200" u="sng">
                <a:uFill>
                  <a:solidFill>
                    <a:srgbClr val="FFFF00"/>
                  </a:solidFill>
                </a:uFill>
                <a:latin typeface="Gobold"/>
                <a:ea typeface="Gobold"/>
                <a:cs typeface="Gobold"/>
                <a:sym typeface="Gobold"/>
              </a:defRPr>
            </a:lvl1pPr>
          </a:lstStyle>
          <a:p>
            <a:pPr/>
            <a:r>
              <a:t>RESPONSE 1</a:t>
            </a:r>
          </a:p>
        </p:txBody>
      </p:sp>
      <p:sp>
        <p:nvSpPr>
          <p:cNvPr id="2023" name="Straight Connector 5"/>
          <p:cNvSpPr/>
          <p:nvPr/>
        </p:nvSpPr>
        <p:spPr>
          <a:xfrm flipH="1">
            <a:off x="6095999" y="910243"/>
            <a:ext cx="1" cy="5037514"/>
          </a:xfrm>
          <a:prstGeom prst="line">
            <a:avLst/>
          </a:prstGeom>
          <a:ln w="6350">
            <a:solidFill>
              <a:srgbClr val="000000"/>
            </a:solidFill>
            <a:miter/>
          </a:ln>
        </p:spPr>
        <p:txBody>
          <a:bodyPr lIns="45719" rIns="45719"/>
          <a:lstStyle/>
          <a:p>
            <a:pPr/>
          </a:p>
        </p:txBody>
      </p:sp>
      <p:pic>
        <p:nvPicPr>
          <p:cNvPr id="2024" name="Picture 6" descr="Picture 6"/>
          <p:cNvPicPr>
            <a:picLocks noChangeAspect="1"/>
          </p:cNvPicPr>
          <p:nvPr/>
        </p:nvPicPr>
        <p:blipFill>
          <a:blip r:embed="rId2">
            <a:extLst/>
          </a:blip>
          <a:stretch>
            <a:fillRect/>
          </a:stretch>
        </p:blipFill>
        <p:spPr>
          <a:xfrm>
            <a:off x="11804518" y="191069"/>
            <a:ext cx="225521" cy="352632"/>
          </a:xfrm>
          <a:prstGeom prst="rect">
            <a:avLst/>
          </a:prstGeom>
          <a:ln w="12700">
            <a:miter lim="400000"/>
          </a:ln>
        </p:spPr>
      </p:pic>
      <p:sp>
        <p:nvSpPr>
          <p:cNvPr id="2025" name="TextBox 7"/>
          <p:cNvSpPr txBox="1"/>
          <p:nvPr/>
        </p:nvSpPr>
        <p:spPr>
          <a:xfrm>
            <a:off x="10904386" y="72914"/>
            <a:ext cx="883921" cy="63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3600">
                <a:solidFill>
                  <a:srgbClr val="BFBFBF"/>
                </a:solidFill>
                <a:latin typeface="Poppins Thin"/>
                <a:ea typeface="Poppins Thin"/>
                <a:cs typeface="Poppins Thin"/>
                <a:sym typeface="Poppins Thin"/>
              </a:defRPr>
            </a:lvl1pPr>
          </a:lstStyle>
          <a:p>
            <a:pPr/>
            <a:r>
              <a:t>118</a:t>
            </a:r>
          </a:p>
        </p:txBody>
      </p:sp>
      <p:pic>
        <p:nvPicPr>
          <p:cNvPr id="2026" name="Picture 8" descr="Picture 8"/>
          <p:cNvPicPr>
            <a:picLocks noChangeAspect="1"/>
          </p:cNvPicPr>
          <p:nvPr/>
        </p:nvPicPr>
        <p:blipFill>
          <a:blip r:embed="rId3">
            <a:extLst/>
          </a:blip>
          <a:stretch>
            <a:fillRect/>
          </a:stretch>
        </p:blipFill>
        <p:spPr>
          <a:xfrm>
            <a:off x="299412" y="2550808"/>
            <a:ext cx="5695052" cy="2166891"/>
          </a:xfrm>
          <a:prstGeom prst="rect">
            <a:avLst/>
          </a:prstGeom>
          <a:ln w="12700">
            <a:miter lim="400000"/>
          </a:ln>
        </p:spPr>
      </p:pic>
      <p:pic>
        <p:nvPicPr>
          <p:cNvPr id="2027" name="Picture 9" descr="Picture 9"/>
          <p:cNvPicPr>
            <a:picLocks noChangeAspect="1"/>
          </p:cNvPicPr>
          <p:nvPr/>
        </p:nvPicPr>
        <p:blipFill>
          <a:blip r:embed="rId4">
            <a:extLst/>
          </a:blip>
          <a:stretch>
            <a:fillRect/>
          </a:stretch>
        </p:blipFill>
        <p:spPr>
          <a:xfrm>
            <a:off x="6378685" y="2426135"/>
            <a:ext cx="5538594" cy="229156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022">
                                            <p:bg/>
                                          </p:spTgt>
                                        </p:tgtEl>
                                        <p:attrNameLst>
                                          <p:attrName>style.visibility</p:attrName>
                                        </p:attrNameLst>
                                      </p:cBhvr>
                                      <p:to>
                                        <p:strVal val="visible"/>
                                      </p:to>
                                    </p:set>
                                    <p:animEffect filter="fade" transition="in">
                                      <p:cBhvr>
                                        <p:cTn id="7" dur="500"/>
                                        <p:tgtEl>
                                          <p:spTgt spid="2022">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022">
                                            <p:txEl>
                                              <p:pRg st="0" end="0"/>
                                            </p:txEl>
                                          </p:spTgt>
                                        </p:tgtEl>
                                        <p:attrNameLst>
                                          <p:attrName>style.visibility</p:attrName>
                                        </p:attrNameLst>
                                      </p:cBhvr>
                                      <p:to>
                                        <p:strVal val="visible"/>
                                      </p:to>
                                    </p:set>
                                    <p:animEffect filter="fade" transition="in">
                                      <p:cBhvr>
                                        <p:cTn id="10" dur="500"/>
                                        <p:tgtEl>
                                          <p:spTgt spid="2022">
                                            <p:txEl>
                                              <p:pRg st="0" end="0"/>
                                            </p:txEl>
                                          </p:spTgt>
                                        </p:tgtEl>
                                      </p:cBhvr>
                                    </p:animEffect>
                                  </p:childTnLst>
                                </p:cTn>
                              </p:par>
                            </p:childTnLst>
                          </p:cTn>
                        </p:par>
                        <p:par>
                          <p:cTn id="11" fill="hold">
                            <p:stCondLst>
                              <p:cond delay="500"/>
                            </p:stCondLst>
                            <p:childTnLst>
                              <p:par>
                                <p:cTn id="12" presetClass="entr" nodeType="afterEffect" presetID="10" grpId="2" fill="hold">
                                  <p:stCondLst>
                                    <p:cond delay="0"/>
                                  </p:stCondLst>
                                  <p:iterate type="el" backwards="0">
                                    <p:tmAbs val="0"/>
                                  </p:iterate>
                                  <p:childTnLst>
                                    <p:set>
                                      <p:cBhvr>
                                        <p:cTn id="13" fill="hold"/>
                                        <p:tgtEl>
                                          <p:spTgt spid="2026"/>
                                        </p:tgtEl>
                                        <p:attrNameLst>
                                          <p:attrName>style.visibility</p:attrName>
                                        </p:attrNameLst>
                                      </p:cBhvr>
                                      <p:to>
                                        <p:strVal val="visible"/>
                                      </p:to>
                                    </p:set>
                                    <p:animEffect filter="fade" transition="in">
                                      <p:cBhvr>
                                        <p:cTn id="14" dur="500"/>
                                        <p:tgtEl>
                                          <p:spTgt spid="2026"/>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2" grpId="3" fill="hold">
                                  <p:stCondLst>
                                    <p:cond delay="0"/>
                                  </p:stCondLst>
                                  <p:iterate type="el" backwards="0">
                                    <p:tmAbs val="0"/>
                                  </p:iterate>
                                  <p:childTnLst>
                                    <p:set>
                                      <p:cBhvr>
                                        <p:cTn id="18" fill="hold"/>
                                        <p:tgtEl>
                                          <p:spTgt spid="2023"/>
                                        </p:tgtEl>
                                        <p:attrNameLst>
                                          <p:attrName>style.visibility</p:attrName>
                                        </p:attrNameLst>
                                      </p:cBhvr>
                                      <p:to>
                                        <p:strVal val="visible"/>
                                      </p:to>
                                    </p:set>
                                    <p:animEffect filter="wipe(up)" transition="in">
                                      <p:cBhvr>
                                        <p:cTn id="19" dur="500"/>
                                        <p:tgtEl>
                                          <p:spTgt spid="2023"/>
                                        </p:tgtEl>
                                      </p:cBhvr>
                                    </p:animEffect>
                                  </p:childTnLst>
                                </p:cTn>
                              </p:par>
                            </p:childTnLst>
                          </p:cTn>
                        </p:par>
                        <p:par>
                          <p:cTn id="20" fill="hold">
                            <p:stCondLst>
                              <p:cond delay="500"/>
                            </p:stCondLst>
                            <p:childTnLst>
                              <p:par>
                                <p:cTn id="21" presetClass="entr" nodeType="afterEffect" presetSubtype="8" presetID="22" grpId="4" fill="hold">
                                  <p:stCondLst>
                                    <p:cond delay="0"/>
                                  </p:stCondLst>
                                  <p:iterate type="el" backwards="0">
                                    <p:tmAbs val="0"/>
                                  </p:iterate>
                                  <p:childTnLst>
                                    <p:set>
                                      <p:cBhvr>
                                        <p:cTn id="22" fill="hold"/>
                                        <p:tgtEl>
                                          <p:spTgt spid="2021">
                                            <p:bg/>
                                          </p:spTgt>
                                        </p:tgtEl>
                                        <p:attrNameLst>
                                          <p:attrName>style.visibility</p:attrName>
                                        </p:attrNameLst>
                                      </p:cBhvr>
                                      <p:to>
                                        <p:strVal val="visible"/>
                                      </p:to>
                                    </p:set>
                                    <p:animEffect filter="wipe(left)" transition="in">
                                      <p:cBhvr>
                                        <p:cTn id="23" dur="500"/>
                                        <p:tgtEl>
                                          <p:spTgt spid="2021">
                                            <p:bg/>
                                          </p:spTgt>
                                        </p:tgtEl>
                                      </p:cBhvr>
                                    </p:animEffect>
                                  </p:childTnLst>
                                </p:cTn>
                              </p:par>
                              <p:par>
                                <p:cTn id="24" presetClass="entr" nodeType="withEffect" presetSubtype="8" presetID="22" grpId="4" fill="hold">
                                  <p:stCondLst>
                                    <p:cond delay="0"/>
                                  </p:stCondLst>
                                  <p:iterate type="el" backwards="0">
                                    <p:tmAbs val="0"/>
                                  </p:iterate>
                                  <p:childTnLst>
                                    <p:set>
                                      <p:cBhvr>
                                        <p:cTn id="25" fill="hold"/>
                                        <p:tgtEl>
                                          <p:spTgt spid="2021">
                                            <p:txEl>
                                              <p:pRg st="0" end="0"/>
                                            </p:txEl>
                                          </p:spTgt>
                                        </p:tgtEl>
                                        <p:attrNameLst>
                                          <p:attrName>style.visibility</p:attrName>
                                        </p:attrNameLst>
                                      </p:cBhvr>
                                      <p:to>
                                        <p:strVal val="visible"/>
                                      </p:to>
                                    </p:set>
                                    <p:animEffect filter="wipe(left)" transition="in">
                                      <p:cBhvr>
                                        <p:cTn id="26" dur="500"/>
                                        <p:tgtEl>
                                          <p:spTgt spid="2021">
                                            <p:txEl>
                                              <p:pRg st="0" end="0"/>
                                            </p:txEl>
                                          </p:spTgt>
                                        </p:tgtEl>
                                      </p:cBhvr>
                                    </p:animEffect>
                                  </p:childTnLst>
                                </p:cTn>
                              </p:par>
                            </p:childTnLst>
                          </p:cTn>
                        </p:par>
                        <p:par>
                          <p:cTn id="27" fill="hold">
                            <p:stCondLst>
                              <p:cond delay="1000"/>
                            </p:stCondLst>
                            <p:childTnLst>
                              <p:par>
                                <p:cTn id="28" presetClass="entr" nodeType="afterEffect" presetID="10" grpId="5" fill="hold">
                                  <p:stCondLst>
                                    <p:cond delay="0"/>
                                  </p:stCondLst>
                                  <p:iterate type="el" backwards="0">
                                    <p:tmAbs val="0"/>
                                  </p:iterate>
                                  <p:childTnLst>
                                    <p:set>
                                      <p:cBhvr>
                                        <p:cTn id="29" fill="hold"/>
                                        <p:tgtEl>
                                          <p:spTgt spid="2027"/>
                                        </p:tgtEl>
                                        <p:attrNameLst>
                                          <p:attrName>style.visibility</p:attrName>
                                        </p:attrNameLst>
                                      </p:cBhvr>
                                      <p:to>
                                        <p:strVal val="visible"/>
                                      </p:to>
                                    </p:set>
                                    <p:animEffect filter="fade" transition="in">
                                      <p:cBhvr>
                                        <p:cTn id="30" dur="500"/>
                                        <p:tgtEl>
                                          <p:spTgt spid="20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27" grpId="5"/>
      <p:bldP build="p" bldLvl="5" animBg="1" rev="0" advAuto="0" spid="2021" grpId="4"/>
      <p:bldP build="whole" bldLvl="1" animBg="1" rev="0" advAuto="0" spid="2023" grpId="3"/>
      <p:bldP build="whole" bldLvl="1" animBg="1" rev="0" advAuto="0" spid="2026" grpId="2"/>
      <p:bldP build="p" bldLvl="5" animBg="1" rev="0" advAuto="0" spid="2022" grpId="1"/>
    </p:bldLst>
  </p:timing>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9" name="TextBox 2"/>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30" name="Text Placeholder 1"/>
          <p:cNvSpPr txBox="1"/>
          <p:nvPr>
            <p:ph type="body" sz="half" idx="1"/>
          </p:nvPr>
        </p:nvSpPr>
        <p:spPr>
          <a:prstGeom prst="rect">
            <a:avLst/>
          </a:prstGeom>
        </p:spPr>
        <p:txBody>
          <a:bodyPr/>
          <a:lstStyle/>
          <a:p>
            <a:pPr/>
            <a:r>
              <a:t>Provide robust brief</a:t>
            </a:r>
          </a:p>
          <a:p>
            <a:pPr/>
            <a:r>
              <a:t>Include key information  </a:t>
            </a:r>
          </a:p>
          <a:p>
            <a:pPr/>
            <a:r>
              <a:t>Objectives, timings, handles and hashtags, key messages</a:t>
            </a:r>
          </a:p>
          <a:p>
            <a:pPr/>
            <a:r>
              <a:t>Provide inspiration and references, but don’t dictate </a:t>
            </a:r>
          </a:p>
          <a:p>
            <a:pPr/>
            <a:r>
              <a:t>Remember, the best partnerships are collaborative </a:t>
            </a:r>
          </a:p>
        </p:txBody>
      </p:sp>
      <p:sp>
        <p:nvSpPr>
          <p:cNvPr id="2031" name="Text Placeholder 2"/>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603504">
              <a:spcBef>
                <a:spcPts val="600"/>
              </a:spcBef>
              <a:defRPr sz="2640"/>
            </a:lvl1pPr>
          </a:lstStyle>
          <a:p>
            <a:pPr/>
            <a:r>
              <a:t>SET THE EXPECTATION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031">
                                            <p:bg/>
                                          </p:spTgt>
                                        </p:tgtEl>
                                        <p:attrNameLst>
                                          <p:attrName>style.visibility</p:attrName>
                                        </p:attrNameLst>
                                      </p:cBhvr>
                                      <p:to>
                                        <p:strVal val="visible"/>
                                      </p:to>
                                    </p:set>
                                    <p:animEffect filter="wipe(left)" transition="in">
                                      <p:cBhvr>
                                        <p:cTn id="7" dur="500"/>
                                        <p:tgtEl>
                                          <p:spTgt spid="2031">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031">
                                            <p:txEl>
                                              <p:pRg st="0" end="0"/>
                                            </p:txEl>
                                          </p:spTgt>
                                        </p:tgtEl>
                                        <p:attrNameLst>
                                          <p:attrName>style.visibility</p:attrName>
                                        </p:attrNameLst>
                                      </p:cBhvr>
                                      <p:to>
                                        <p:strVal val="visible"/>
                                      </p:to>
                                    </p:set>
                                    <p:animEffect filter="wipe(left)" transition="in">
                                      <p:cBhvr>
                                        <p:cTn id="10" dur="500"/>
                                        <p:tgtEl>
                                          <p:spTgt spid="203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2" fill="hold">
                                  <p:stCondLst>
                                    <p:cond delay="0"/>
                                  </p:stCondLst>
                                  <p:iterate type="el" backwards="0">
                                    <p:tmAbs val="0"/>
                                  </p:iterate>
                                  <p:childTnLst>
                                    <p:set>
                                      <p:cBhvr>
                                        <p:cTn id="14" fill="hold"/>
                                        <p:tgtEl>
                                          <p:spTgt spid="2030">
                                            <p:bg/>
                                          </p:spTgt>
                                        </p:tgtEl>
                                        <p:attrNameLst>
                                          <p:attrName>style.visibility</p:attrName>
                                        </p:attrNameLst>
                                      </p:cBhvr>
                                      <p:to>
                                        <p:strVal val="visible"/>
                                      </p:to>
                                    </p:set>
                                    <p:animEffect filter="wipe(left)" transition="in">
                                      <p:cBhvr>
                                        <p:cTn id="15" dur="1000"/>
                                        <p:tgtEl>
                                          <p:spTgt spid="2030">
                                            <p:bg/>
                                          </p:spTgt>
                                        </p:tgtEl>
                                      </p:cBhvr>
                                    </p:animEffect>
                                  </p:childTnLst>
                                </p:cTn>
                              </p:par>
                              <p:par>
                                <p:cTn id="16" presetClass="entr" nodeType="withEffect" presetSubtype="8" presetID="22" grpId="2" fill="hold">
                                  <p:stCondLst>
                                    <p:cond delay="0"/>
                                  </p:stCondLst>
                                  <p:iterate type="el" backwards="0">
                                    <p:tmAbs val="0"/>
                                  </p:iterate>
                                  <p:childTnLst>
                                    <p:set>
                                      <p:cBhvr>
                                        <p:cTn id="17" fill="hold"/>
                                        <p:tgtEl>
                                          <p:spTgt spid="2030">
                                            <p:txEl>
                                              <p:pRg st="0" end="0"/>
                                            </p:txEl>
                                          </p:spTgt>
                                        </p:tgtEl>
                                        <p:attrNameLst>
                                          <p:attrName>style.visibility</p:attrName>
                                        </p:attrNameLst>
                                      </p:cBhvr>
                                      <p:to>
                                        <p:strVal val="visible"/>
                                      </p:to>
                                    </p:set>
                                    <p:animEffect filter="wipe(left)" transition="in">
                                      <p:cBhvr>
                                        <p:cTn id="18" dur="1000"/>
                                        <p:tgtEl>
                                          <p:spTgt spid="203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2" fill="hold">
                                  <p:stCondLst>
                                    <p:cond delay="0"/>
                                  </p:stCondLst>
                                  <p:iterate type="el" backwards="0">
                                    <p:tmAbs val="0"/>
                                  </p:iterate>
                                  <p:childTnLst>
                                    <p:set>
                                      <p:cBhvr>
                                        <p:cTn id="22" fill="hold"/>
                                        <p:tgtEl>
                                          <p:spTgt spid="2030">
                                            <p:txEl>
                                              <p:pRg st="1" end="1"/>
                                            </p:txEl>
                                          </p:spTgt>
                                        </p:tgtEl>
                                        <p:attrNameLst>
                                          <p:attrName>style.visibility</p:attrName>
                                        </p:attrNameLst>
                                      </p:cBhvr>
                                      <p:to>
                                        <p:strVal val="visible"/>
                                      </p:to>
                                    </p:set>
                                    <p:animEffect filter="wipe(left)" transition="in">
                                      <p:cBhvr>
                                        <p:cTn id="23" dur="1000"/>
                                        <p:tgtEl>
                                          <p:spTgt spid="2030">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8" presetID="22" grpId="2" fill="hold">
                                  <p:stCondLst>
                                    <p:cond delay="0"/>
                                  </p:stCondLst>
                                  <p:iterate type="el" backwards="0">
                                    <p:tmAbs val="0"/>
                                  </p:iterate>
                                  <p:childTnLst>
                                    <p:set>
                                      <p:cBhvr>
                                        <p:cTn id="27" fill="hold"/>
                                        <p:tgtEl>
                                          <p:spTgt spid="2030">
                                            <p:txEl>
                                              <p:pRg st="2" end="2"/>
                                            </p:txEl>
                                          </p:spTgt>
                                        </p:tgtEl>
                                        <p:attrNameLst>
                                          <p:attrName>style.visibility</p:attrName>
                                        </p:attrNameLst>
                                      </p:cBhvr>
                                      <p:to>
                                        <p:strVal val="visible"/>
                                      </p:to>
                                    </p:set>
                                    <p:animEffect filter="wipe(left)" transition="in">
                                      <p:cBhvr>
                                        <p:cTn id="28" dur="1000"/>
                                        <p:tgtEl>
                                          <p:spTgt spid="2030">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8" presetID="22" grpId="2" fill="hold">
                                  <p:stCondLst>
                                    <p:cond delay="0"/>
                                  </p:stCondLst>
                                  <p:iterate type="el" backwards="0">
                                    <p:tmAbs val="0"/>
                                  </p:iterate>
                                  <p:childTnLst>
                                    <p:set>
                                      <p:cBhvr>
                                        <p:cTn id="32" fill="hold"/>
                                        <p:tgtEl>
                                          <p:spTgt spid="2030">
                                            <p:txEl>
                                              <p:pRg st="3" end="3"/>
                                            </p:txEl>
                                          </p:spTgt>
                                        </p:tgtEl>
                                        <p:attrNameLst>
                                          <p:attrName>style.visibility</p:attrName>
                                        </p:attrNameLst>
                                      </p:cBhvr>
                                      <p:to>
                                        <p:strVal val="visible"/>
                                      </p:to>
                                    </p:set>
                                    <p:animEffect filter="wipe(left)" transition="in">
                                      <p:cBhvr>
                                        <p:cTn id="33" dur="1000"/>
                                        <p:tgtEl>
                                          <p:spTgt spid="2030">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8" presetID="22" grpId="2" fill="hold">
                                  <p:stCondLst>
                                    <p:cond delay="0"/>
                                  </p:stCondLst>
                                  <p:iterate type="el" backwards="0">
                                    <p:tmAbs val="0"/>
                                  </p:iterate>
                                  <p:childTnLst>
                                    <p:set>
                                      <p:cBhvr>
                                        <p:cTn id="37" fill="hold"/>
                                        <p:tgtEl>
                                          <p:spTgt spid="2030">
                                            <p:txEl>
                                              <p:pRg st="4" end="4"/>
                                            </p:txEl>
                                          </p:spTgt>
                                        </p:tgtEl>
                                        <p:attrNameLst>
                                          <p:attrName>style.visibility</p:attrName>
                                        </p:attrNameLst>
                                      </p:cBhvr>
                                      <p:to>
                                        <p:strVal val="visible"/>
                                      </p:to>
                                    </p:set>
                                    <p:animEffect filter="wipe(left)" transition="in">
                                      <p:cBhvr>
                                        <p:cTn id="38" dur="1000"/>
                                        <p:tgtEl>
                                          <p:spTgt spid="2030">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31" grpId="1"/>
      <p:bldP build="p" bldLvl="1" animBg="1" rev="0" advAuto="0" spid="2030" grpId="2"/>
    </p:bldLst>
  </p:timing>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3" name="TextBox 2"/>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34" name="Picture 1" descr="Picture 1"/>
          <p:cNvPicPr>
            <a:picLocks noChangeAspect="1"/>
          </p:cNvPicPr>
          <p:nvPr/>
        </p:nvPicPr>
        <p:blipFill>
          <a:blip r:embed="rId2">
            <a:extLst/>
          </a:blip>
          <a:srcRect l="8567" t="7569" r="6319" b="35720"/>
          <a:stretch>
            <a:fillRect/>
          </a:stretch>
        </p:blipFill>
        <p:spPr>
          <a:xfrm>
            <a:off x="499347" y="862218"/>
            <a:ext cx="5948377" cy="5273538"/>
          </a:xfrm>
          <a:prstGeom prst="rect">
            <a:avLst/>
          </a:prstGeom>
          <a:ln w="12700">
            <a:miter lim="400000"/>
          </a:ln>
        </p:spPr>
      </p:pic>
      <p:pic>
        <p:nvPicPr>
          <p:cNvPr id="2035" name="Picture 2" descr="Picture 2"/>
          <p:cNvPicPr>
            <a:picLocks noChangeAspect="1"/>
          </p:cNvPicPr>
          <p:nvPr/>
        </p:nvPicPr>
        <p:blipFill>
          <a:blip r:embed="rId3">
            <a:extLst/>
          </a:blip>
          <a:stretch>
            <a:fillRect/>
          </a:stretch>
        </p:blipFill>
        <p:spPr>
          <a:xfrm>
            <a:off x="6424610" y="3601618"/>
            <a:ext cx="5115190" cy="2600399"/>
          </a:xfrm>
          <a:prstGeom prst="rect">
            <a:avLst/>
          </a:prstGeom>
          <a:ln w="12700">
            <a:miter lim="400000"/>
          </a:ln>
        </p:spPr>
      </p:pic>
      <p:pic>
        <p:nvPicPr>
          <p:cNvPr id="2036" name="Picture 3" descr="Picture 3"/>
          <p:cNvPicPr>
            <a:picLocks noChangeAspect="1"/>
          </p:cNvPicPr>
          <p:nvPr/>
        </p:nvPicPr>
        <p:blipFill>
          <a:blip r:embed="rId2">
            <a:extLst/>
          </a:blip>
          <a:srcRect l="11863" t="64290" r="7525" b="2298"/>
          <a:stretch>
            <a:fillRect/>
          </a:stretch>
        </p:blipFill>
        <p:spPr>
          <a:xfrm>
            <a:off x="6477620" y="845322"/>
            <a:ext cx="5075433" cy="2799026"/>
          </a:xfrm>
          <a:prstGeom prst="rect">
            <a:avLst/>
          </a:prstGeom>
          <a:ln w="12700">
            <a:miter lim="400000"/>
          </a:ln>
        </p:spPr>
      </p:pic>
      <p:sp>
        <p:nvSpPr>
          <p:cNvPr id="2037" name="TextBox 4"/>
          <p:cNvSpPr/>
          <p:nvPr/>
        </p:nvSpPr>
        <p:spPr>
          <a:xfrm>
            <a:off x="2457450" y="774700"/>
            <a:ext cx="1206500" cy="369333"/>
          </a:xfrm>
          <a:prstGeom prst="rect">
            <a:avLst/>
          </a:prstGeom>
          <a:solidFill>
            <a:srgbClr val="AFABAB"/>
          </a:solidFill>
          <a:ln w="12700">
            <a:miter lim="400000"/>
          </a:ln>
        </p:spPr>
        <p:txBody>
          <a:bodyPr lIns="45719" rIns="45719"/>
          <a:lstStyle/>
          <a:p>
            <a:pPr/>
          </a:p>
        </p:txBody>
      </p:sp>
      <p:sp>
        <p:nvSpPr>
          <p:cNvPr id="2038" name="TextBox 5"/>
          <p:cNvSpPr/>
          <p:nvPr/>
        </p:nvSpPr>
        <p:spPr>
          <a:xfrm>
            <a:off x="1905000" y="1930400"/>
            <a:ext cx="482600" cy="101600"/>
          </a:xfrm>
          <a:prstGeom prst="rect">
            <a:avLst/>
          </a:prstGeom>
          <a:solidFill>
            <a:srgbClr val="AFABAB"/>
          </a:solidFill>
          <a:ln w="12700">
            <a:miter lim="400000"/>
          </a:ln>
        </p:spPr>
        <p:txBody>
          <a:bodyPr lIns="45719" rIns="45719"/>
          <a:lstStyle/>
          <a:p>
            <a:pPr/>
          </a:p>
        </p:txBody>
      </p:sp>
      <p:sp>
        <p:nvSpPr>
          <p:cNvPr id="2039" name="TextBox 6"/>
          <p:cNvSpPr/>
          <p:nvPr/>
        </p:nvSpPr>
        <p:spPr>
          <a:xfrm>
            <a:off x="2711450" y="2730500"/>
            <a:ext cx="482600" cy="101600"/>
          </a:xfrm>
          <a:prstGeom prst="rect">
            <a:avLst/>
          </a:prstGeom>
          <a:solidFill>
            <a:srgbClr val="AFABAB"/>
          </a:solidFill>
          <a:ln w="12700">
            <a:miter lim="400000"/>
          </a:ln>
        </p:spPr>
        <p:txBody>
          <a:bodyPr lIns="45719" rIns="45719"/>
          <a:lstStyle/>
          <a:p>
            <a:pPr/>
          </a:p>
        </p:txBody>
      </p:sp>
      <p:sp>
        <p:nvSpPr>
          <p:cNvPr id="2040" name="TextBox 7"/>
          <p:cNvSpPr/>
          <p:nvPr/>
        </p:nvSpPr>
        <p:spPr>
          <a:xfrm>
            <a:off x="2990935" y="3124200"/>
            <a:ext cx="482601" cy="101600"/>
          </a:xfrm>
          <a:prstGeom prst="rect">
            <a:avLst/>
          </a:prstGeom>
          <a:solidFill>
            <a:srgbClr val="AFABAB"/>
          </a:solidFill>
          <a:ln w="12700">
            <a:miter lim="400000"/>
          </a:ln>
        </p:spPr>
        <p:txBody>
          <a:bodyPr lIns="45719" rIns="45719"/>
          <a:lstStyle/>
          <a:p>
            <a:pPr/>
          </a:p>
        </p:txBody>
      </p:sp>
      <p:sp>
        <p:nvSpPr>
          <p:cNvPr id="2041" name="TextBox 8"/>
          <p:cNvSpPr/>
          <p:nvPr/>
        </p:nvSpPr>
        <p:spPr>
          <a:xfrm>
            <a:off x="5061034" y="3327400"/>
            <a:ext cx="482601" cy="101600"/>
          </a:xfrm>
          <a:prstGeom prst="rect">
            <a:avLst/>
          </a:prstGeom>
          <a:solidFill>
            <a:srgbClr val="AFABAB"/>
          </a:solidFill>
          <a:ln w="12700">
            <a:miter lim="400000"/>
          </a:ln>
        </p:spPr>
        <p:txBody>
          <a:bodyPr lIns="45719" rIns="45719"/>
          <a:lstStyle/>
          <a:p>
            <a:pPr/>
          </a:p>
        </p:txBody>
      </p:sp>
      <p:sp>
        <p:nvSpPr>
          <p:cNvPr id="2042" name="TextBox 9"/>
          <p:cNvSpPr/>
          <p:nvPr/>
        </p:nvSpPr>
        <p:spPr>
          <a:xfrm>
            <a:off x="1974850" y="3767692"/>
            <a:ext cx="4121150" cy="488951"/>
          </a:xfrm>
          <a:prstGeom prst="rect">
            <a:avLst/>
          </a:prstGeom>
          <a:solidFill>
            <a:srgbClr val="AFABAB"/>
          </a:solidFill>
          <a:ln w="12700">
            <a:miter lim="400000"/>
          </a:ln>
        </p:spPr>
        <p:txBody>
          <a:bodyPr lIns="45719" rIns="45719"/>
          <a:lstStyle/>
          <a:p>
            <a:pPr/>
          </a:p>
        </p:txBody>
      </p:sp>
      <p:sp>
        <p:nvSpPr>
          <p:cNvPr id="2043" name="TextBox 10"/>
          <p:cNvSpPr/>
          <p:nvPr/>
        </p:nvSpPr>
        <p:spPr>
          <a:xfrm>
            <a:off x="1949535" y="4747736"/>
            <a:ext cx="482601" cy="101601"/>
          </a:xfrm>
          <a:prstGeom prst="rect">
            <a:avLst/>
          </a:prstGeom>
          <a:solidFill>
            <a:srgbClr val="AFABAB"/>
          </a:solidFill>
          <a:ln w="12700">
            <a:miter lim="400000"/>
          </a:ln>
        </p:spPr>
        <p:txBody>
          <a:bodyPr lIns="45719" rIns="45719"/>
          <a:lstStyle/>
          <a:p>
            <a:pPr/>
          </a:p>
        </p:txBody>
      </p:sp>
      <p:sp>
        <p:nvSpPr>
          <p:cNvPr id="2044" name="TextBox 11"/>
          <p:cNvSpPr/>
          <p:nvPr/>
        </p:nvSpPr>
        <p:spPr>
          <a:xfrm>
            <a:off x="2457450" y="5354161"/>
            <a:ext cx="482600" cy="101601"/>
          </a:xfrm>
          <a:prstGeom prst="rect">
            <a:avLst/>
          </a:prstGeom>
          <a:solidFill>
            <a:srgbClr val="AFABAB"/>
          </a:solidFill>
          <a:ln w="12700">
            <a:miter lim="400000"/>
          </a:ln>
        </p:spPr>
        <p:txBody>
          <a:bodyPr lIns="45719" rIns="45719"/>
          <a:lstStyle/>
          <a:p>
            <a:pPr/>
          </a:p>
        </p:txBody>
      </p:sp>
      <p:sp>
        <p:nvSpPr>
          <p:cNvPr id="2045" name="TextBox 12"/>
          <p:cNvSpPr/>
          <p:nvPr/>
        </p:nvSpPr>
        <p:spPr>
          <a:xfrm>
            <a:off x="2901950" y="5798661"/>
            <a:ext cx="628650" cy="101601"/>
          </a:xfrm>
          <a:prstGeom prst="rect">
            <a:avLst/>
          </a:prstGeom>
          <a:solidFill>
            <a:srgbClr val="AFABAB"/>
          </a:solidFill>
          <a:ln w="12700">
            <a:miter lim="400000"/>
          </a:ln>
        </p:spPr>
        <p:txBody>
          <a:bodyPr lIns="45719" rIns="45719"/>
          <a:lstStyle/>
          <a:p>
            <a:pPr/>
          </a:p>
        </p:txBody>
      </p:sp>
      <p:sp>
        <p:nvSpPr>
          <p:cNvPr id="2046" name="TextBox 13"/>
          <p:cNvSpPr/>
          <p:nvPr/>
        </p:nvSpPr>
        <p:spPr>
          <a:xfrm>
            <a:off x="3387723" y="5917157"/>
            <a:ext cx="1825626" cy="135505"/>
          </a:xfrm>
          <a:prstGeom prst="rect">
            <a:avLst/>
          </a:prstGeom>
          <a:solidFill>
            <a:srgbClr val="AFABAB"/>
          </a:solidFill>
          <a:ln w="12700">
            <a:miter lim="400000"/>
          </a:ln>
        </p:spPr>
        <p:txBody>
          <a:bodyPr lIns="45719" rIns="45719"/>
          <a:lstStyle/>
          <a:p>
            <a:pPr/>
          </a:p>
        </p:txBody>
      </p:sp>
      <p:sp>
        <p:nvSpPr>
          <p:cNvPr id="2047" name="TextBox 14"/>
          <p:cNvSpPr/>
          <p:nvPr/>
        </p:nvSpPr>
        <p:spPr>
          <a:xfrm>
            <a:off x="7499884" y="908565"/>
            <a:ext cx="628651" cy="101601"/>
          </a:xfrm>
          <a:prstGeom prst="rect">
            <a:avLst/>
          </a:prstGeom>
          <a:solidFill>
            <a:srgbClr val="AFABAB"/>
          </a:solidFill>
          <a:ln w="12700">
            <a:miter lim="400000"/>
          </a:ln>
        </p:spPr>
        <p:txBody>
          <a:bodyPr lIns="45719" rIns="45719"/>
          <a:lstStyle/>
          <a:p>
            <a:pPr/>
          </a:p>
        </p:txBody>
      </p:sp>
      <p:sp>
        <p:nvSpPr>
          <p:cNvPr id="2048" name="TextBox 15"/>
          <p:cNvSpPr/>
          <p:nvPr/>
        </p:nvSpPr>
        <p:spPr>
          <a:xfrm>
            <a:off x="7607834" y="1803660"/>
            <a:ext cx="628651" cy="101601"/>
          </a:xfrm>
          <a:prstGeom prst="rect">
            <a:avLst/>
          </a:prstGeom>
          <a:solidFill>
            <a:srgbClr val="AFABAB"/>
          </a:solidFill>
          <a:ln w="12700">
            <a:miter lim="400000"/>
          </a:ln>
        </p:spPr>
        <p:txBody>
          <a:bodyPr lIns="45719" rIns="45719"/>
          <a:lstStyle/>
          <a:p>
            <a:pP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0" name="TextBox 2"/>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51" name="Text Placeholder 1"/>
          <p:cNvSpPr txBox="1"/>
          <p:nvPr>
            <p:ph type="body" sz="half" idx="1"/>
          </p:nvPr>
        </p:nvSpPr>
        <p:spPr>
          <a:prstGeom prst="rect">
            <a:avLst/>
          </a:prstGeom>
        </p:spPr>
        <p:txBody>
          <a:bodyPr/>
          <a:lstStyle/>
          <a:p>
            <a:pPr/>
            <a:r>
              <a:t>Define terms of partnership  </a:t>
            </a:r>
          </a:p>
          <a:p>
            <a:pPr/>
            <a:r>
              <a:t>Include usage rights and period </a:t>
            </a:r>
          </a:p>
          <a:p>
            <a:pPr/>
            <a:r>
              <a:t>Consider exclusivity arrangements</a:t>
            </a:r>
          </a:p>
          <a:p>
            <a:pPr/>
            <a:r>
              <a:t>Set out approval process </a:t>
            </a:r>
          </a:p>
          <a:p>
            <a:pPr/>
            <a:r>
              <a:t>Include termination clause</a:t>
            </a:r>
          </a:p>
          <a:p>
            <a:pPr/>
            <a:r>
              <a:t>Cover ASA guidelines </a:t>
            </a:r>
          </a:p>
          <a:p>
            <a:pPr marL="0" indent="0">
              <a:buSzTx/>
              <a:buNone/>
            </a:pPr>
            <a:r>
              <a:t> </a:t>
            </a:r>
          </a:p>
        </p:txBody>
      </p:sp>
      <p:sp>
        <p:nvSpPr>
          <p:cNvPr id="2052" name="Text Placeholder 2"/>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585215">
              <a:spcBef>
                <a:spcPts val="600"/>
              </a:spcBef>
              <a:defRPr sz="2559"/>
            </a:lvl1pPr>
          </a:lstStyle>
          <a:p>
            <a:pPr/>
            <a:r>
              <a:t>Contract and usage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052">
                                            <p:bg/>
                                          </p:spTgt>
                                        </p:tgtEl>
                                        <p:attrNameLst>
                                          <p:attrName>style.visibility</p:attrName>
                                        </p:attrNameLst>
                                      </p:cBhvr>
                                      <p:to>
                                        <p:strVal val="visible"/>
                                      </p:to>
                                    </p:set>
                                    <p:animEffect filter="wipe(left)" transition="in">
                                      <p:cBhvr>
                                        <p:cTn id="7" dur="500"/>
                                        <p:tgtEl>
                                          <p:spTgt spid="2052">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052">
                                            <p:txEl>
                                              <p:pRg st="0" end="0"/>
                                            </p:txEl>
                                          </p:spTgt>
                                        </p:tgtEl>
                                        <p:attrNameLst>
                                          <p:attrName>style.visibility</p:attrName>
                                        </p:attrNameLst>
                                      </p:cBhvr>
                                      <p:to>
                                        <p:strVal val="visible"/>
                                      </p:to>
                                    </p:set>
                                    <p:animEffect filter="wipe(left)" transition="in">
                                      <p:cBhvr>
                                        <p:cTn id="10" dur="500"/>
                                        <p:tgtEl>
                                          <p:spTgt spid="205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2" fill="hold">
                                  <p:stCondLst>
                                    <p:cond delay="0"/>
                                  </p:stCondLst>
                                  <p:iterate type="el" backwards="0">
                                    <p:tmAbs val="0"/>
                                  </p:iterate>
                                  <p:childTnLst>
                                    <p:set>
                                      <p:cBhvr>
                                        <p:cTn id="14" fill="hold"/>
                                        <p:tgtEl>
                                          <p:spTgt spid="2051">
                                            <p:bg/>
                                          </p:spTgt>
                                        </p:tgtEl>
                                        <p:attrNameLst>
                                          <p:attrName>style.visibility</p:attrName>
                                        </p:attrNameLst>
                                      </p:cBhvr>
                                      <p:to>
                                        <p:strVal val="visible"/>
                                      </p:to>
                                    </p:set>
                                    <p:animEffect filter="wipe(left)" transition="in">
                                      <p:cBhvr>
                                        <p:cTn id="15" dur="1000"/>
                                        <p:tgtEl>
                                          <p:spTgt spid="2051">
                                            <p:bg/>
                                          </p:spTgt>
                                        </p:tgtEl>
                                      </p:cBhvr>
                                    </p:animEffect>
                                  </p:childTnLst>
                                </p:cTn>
                              </p:par>
                              <p:par>
                                <p:cTn id="16" presetClass="entr" nodeType="withEffect" presetSubtype="8" presetID="22" grpId="2" fill="hold">
                                  <p:stCondLst>
                                    <p:cond delay="0"/>
                                  </p:stCondLst>
                                  <p:iterate type="el" backwards="0">
                                    <p:tmAbs val="0"/>
                                  </p:iterate>
                                  <p:childTnLst>
                                    <p:set>
                                      <p:cBhvr>
                                        <p:cTn id="17" fill="hold"/>
                                        <p:tgtEl>
                                          <p:spTgt spid="2051">
                                            <p:txEl>
                                              <p:pRg st="0" end="0"/>
                                            </p:txEl>
                                          </p:spTgt>
                                        </p:tgtEl>
                                        <p:attrNameLst>
                                          <p:attrName>style.visibility</p:attrName>
                                        </p:attrNameLst>
                                      </p:cBhvr>
                                      <p:to>
                                        <p:strVal val="visible"/>
                                      </p:to>
                                    </p:set>
                                    <p:animEffect filter="wipe(left)" transition="in">
                                      <p:cBhvr>
                                        <p:cTn id="18" dur="1000"/>
                                        <p:tgtEl>
                                          <p:spTgt spid="205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2" fill="hold">
                                  <p:stCondLst>
                                    <p:cond delay="0"/>
                                  </p:stCondLst>
                                  <p:iterate type="el" backwards="0">
                                    <p:tmAbs val="0"/>
                                  </p:iterate>
                                  <p:childTnLst>
                                    <p:set>
                                      <p:cBhvr>
                                        <p:cTn id="22" fill="hold"/>
                                        <p:tgtEl>
                                          <p:spTgt spid="2051">
                                            <p:txEl>
                                              <p:pRg st="1" end="1"/>
                                            </p:txEl>
                                          </p:spTgt>
                                        </p:tgtEl>
                                        <p:attrNameLst>
                                          <p:attrName>style.visibility</p:attrName>
                                        </p:attrNameLst>
                                      </p:cBhvr>
                                      <p:to>
                                        <p:strVal val="visible"/>
                                      </p:to>
                                    </p:set>
                                    <p:animEffect filter="wipe(left)" transition="in">
                                      <p:cBhvr>
                                        <p:cTn id="23" dur="1000"/>
                                        <p:tgtEl>
                                          <p:spTgt spid="2051">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8" presetID="22" grpId="2" fill="hold">
                                  <p:stCondLst>
                                    <p:cond delay="0"/>
                                  </p:stCondLst>
                                  <p:iterate type="el" backwards="0">
                                    <p:tmAbs val="0"/>
                                  </p:iterate>
                                  <p:childTnLst>
                                    <p:set>
                                      <p:cBhvr>
                                        <p:cTn id="27" fill="hold"/>
                                        <p:tgtEl>
                                          <p:spTgt spid="2051">
                                            <p:txEl>
                                              <p:pRg st="2" end="2"/>
                                            </p:txEl>
                                          </p:spTgt>
                                        </p:tgtEl>
                                        <p:attrNameLst>
                                          <p:attrName>style.visibility</p:attrName>
                                        </p:attrNameLst>
                                      </p:cBhvr>
                                      <p:to>
                                        <p:strVal val="visible"/>
                                      </p:to>
                                    </p:set>
                                    <p:animEffect filter="wipe(left)" transition="in">
                                      <p:cBhvr>
                                        <p:cTn id="28" dur="1000"/>
                                        <p:tgtEl>
                                          <p:spTgt spid="2051">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8" presetID="22" grpId="2" fill="hold">
                                  <p:stCondLst>
                                    <p:cond delay="0"/>
                                  </p:stCondLst>
                                  <p:iterate type="el" backwards="0">
                                    <p:tmAbs val="0"/>
                                  </p:iterate>
                                  <p:childTnLst>
                                    <p:set>
                                      <p:cBhvr>
                                        <p:cTn id="32" fill="hold"/>
                                        <p:tgtEl>
                                          <p:spTgt spid="2051">
                                            <p:txEl>
                                              <p:pRg st="3" end="3"/>
                                            </p:txEl>
                                          </p:spTgt>
                                        </p:tgtEl>
                                        <p:attrNameLst>
                                          <p:attrName>style.visibility</p:attrName>
                                        </p:attrNameLst>
                                      </p:cBhvr>
                                      <p:to>
                                        <p:strVal val="visible"/>
                                      </p:to>
                                    </p:set>
                                    <p:animEffect filter="wipe(left)" transition="in">
                                      <p:cBhvr>
                                        <p:cTn id="33" dur="1000"/>
                                        <p:tgtEl>
                                          <p:spTgt spid="2051">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8" presetID="22" grpId="2" fill="hold">
                                  <p:stCondLst>
                                    <p:cond delay="0"/>
                                  </p:stCondLst>
                                  <p:iterate type="el" backwards="0">
                                    <p:tmAbs val="0"/>
                                  </p:iterate>
                                  <p:childTnLst>
                                    <p:set>
                                      <p:cBhvr>
                                        <p:cTn id="37" fill="hold"/>
                                        <p:tgtEl>
                                          <p:spTgt spid="2051">
                                            <p:txEl>
                                              <p:pRg st="4" end="4"/>
                                            </p:txEl>
                                          </p:spTgt>
                                        </p:tgtEl>
                                        <p:attrNameLst>
                                          <p:attrName>style.visibility</p:attrName>
                                        </p:attrNameLst>
                                      </p:cBhvr>
                                      <p:to>
                                        <p:strVal val="visible"/>
                                      </p:to>
                                    </p:set>
                                    <p:animEffect filter="wipe(left)" transition="in">
                                      <p:cBhvr>
                                        <p:cTn id="38" dur="1000"/>
                                        <p:tgtEl>
                                          <p:spTgt spid="2051">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8" presetID="22" grpId="2" fill="hold">
                                  <p:stCondLst>
                                    <p:cond delay="0"/>
                                  </p:stCondLst>
                                  <p:iterate type="el" backwards="0">
                                    <p:tmAbs val="0"/>
                                  </p:iterate>
                                  <p:childTnLst>
                                    <p:set>
                                      <p:cBhvr>
                                        <p:cTn id="42" fill="hold"/>
                                        <p:tgtEl>
                                          <p:spTgt spid="2051">
                                            <p:txEl>
                                              <p:pRg st="5" end="5"/>
                                            </p:txEl>
                                          </p:spTgt>
                                        </p:tgtEl>
                                        <p:attrNameLst>
                                          <p:attrName>style.visibility</p:attrName>
                                        </p:attrNameLst>
                                      </p:cBhvr>
                                      <p:to>
                                        <p:strVal val="visible"/>
                                      </p:to>
                                    </p:set>
                                    <p:animEffect filter="wipe(left)" transition="in">
                                      <p:cBhvr>
                                        <p:cTn id="43" dur="1000"/>
                                        <p:tgtEl>
                                          <p:spTgt spid="2051">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Class="entr" nodeType="clickEffect" presetSubtype="8" presetID="22" grpId="2" fill="hold">
                                  <p:stCondLst>
                                    <p:cond delay="0"/>
                                  </p:stCondLst>
                                  <p:iterate type="el" backwards="0">
                                    <p:tmAbs val="0"/>
                                  </p:iterate>
                                  <p:childTnLst>
                                    <p:set>
                                      <p:cBhvr>
                                        <p:cTn id="47" fill="hold"/>
                                        <p:tgtEl>
                                          <p:spTgt spid="2051">
                                            <p:txEl>
                                              <p:pRg st="6" end="6"/>
                                            </p:txEl>
                                          </p:spTgt>
                                        </p:tgtEl>
                                        <p:attrNameLst>
                                          <p:attrName>style.visibility</p:attrName>
                                        </p:attrNameLst>
                                      </p:cBhvr>
                                      <p:to>
                                        <p:strVal val="visible"/>
                                      </p:to>
                                    </p:set>
                                    <p:animEffect filter="wipe(left)" transition="in">
                                      <p:cBhvr>
                                        <p:cTn id="48" dur="1000"/>
                                        <p:tgtEl>
                                          <p:spTgt spid="2051">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52" grpId="1"/>
      <p:bldP build="p" bldLvl="1" animBg="1" rev="0" advAuto="0" spid="2051" grpId="2"/>
    </p:bldLst>
  </p:timing>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4" name="TextBox 2"/>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55" name="TextBox 4"/>
          <p:cNvSpPr txBox="1"/>
          <p:nvPr/>
        </p:nvSpPr>
        <p:spPr>
          <a:xfrm>
            <a:off x="8102686" y="2843413"/>
            <a:ext cx="3527254"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spcBef>
                <a:spcPts val="600"/>
              </a:spcBef>
              <a:defRPr spc="-135" sz="2400">
                <a:solidFill>
                  <a:srgbClr val="00AEEF"/>
                </a:solidFill>
                <a:latin typeface="Poppins Light"/>
                <a:ea typeface="Poppins Light"/>
                <a:cs typeface="Poppins Light"/>
                <a:sym typeface="Poppins Light"/>
              </a:defRPr>
            </a:lvl1pPr>
          </a:lstStyle>
          <a:p>
            <a:pPr/>
            <a:r>
              <a:t>jane@wpragency.co.uk</a:t>
            </a:r>
          </a:p>
        </p:txBody>
      </p:sp>
      <p:sp>
        <p:nvSpPr>
          <p:cNvPr id="2056" name="Rectangle 6"/>
          <p:cNvSpPr/>
          <p:nvPr/>
        </p:nvSpPr>
        <p:spPr>
          <a:xfrm>
            <a:off x="11001375" y="0"/>
            <a:ext cx="1190625" cy="704850"/>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2057" name="Picture 7" descr="Picture 7"/>
          <p:cNvPicPr>
            <a:picLocks noChangeAspect="1"/>
          </p:cNvPicPr>
          <p:nvPr/>
        </p:nvPicPr>
        <p:blipFill>
          <a:blip r:embed="rId2">
            <a:extLst/>
          </a:blip>
          <a:srcRect l="6897" t="0" r="19957" b="5744"/>
          <a:stretch>
            <a:fillRect/>
          </a:stretch>
        </p:blipFill>
        <p:spPr>
          <a:xfrm>
            <a:off x="-1" y="-4834"/>
            <a:ext cx="7984776" cy="6862835"/>
          </a:xfrm>
          <a:prstGeom prst="rect">
            <a:avLst/>
          </a:prstGeom>
          <a:ln w="12700">
            <a:miter lim="400000"/>
          </a:ln>
        </p:spPr>
      </p:pic>
      <p:sp>
        <p:nvSpPr>
          <p:cNvPr id="2058" name="TextBox 3"/>
          <p:cNvSpPr txBox="1"/>
          <p:nvPr/>
        </p:nvSpPr>
        <p:spPr>
          <a:xfrm>
            <a:off x="4780698" y="1011733"/>
            <a:ext cx="6392400" cy="31394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600"/>
              </a:spcBef>
              <a:defRPr spc="-135" sz="10000">
                <a:latin typeface="Gobold"/>
                <a:ea typeface="Gobold"/>
                <a:cs typeface="Gobold"/>
                <a:sym typeface="Gobold"/>
              </a:defRPr>
            </a:lvl1pPr>
          </a:lstStyle>
          <a:p>
            <a:pPr/>
            <a:r>
              <a:t>THANK YOU</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055"/>
                                        </p:tgtEl>
                                        <p:attrNameLst>
                                          <p:attrName>style.visibility</p:attrName>
                                        </p:attrNameLst>
                                      </p:cBhvr>
                                      <p:to>
                                        <p:strVal val="visible"/>
                                      </p:to>
                                    </p:set>
                                    <p:animEffect filter="fade" transition="in">
                                      <p:cBhvr>
                                        <p:cTn id="7" dur="500"/>
                                        <p:tgtEl>
                                          <p:spTgt spid="20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55" grpId="1"/>
    </p:bldLst>
  </p:timing>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063" name="Group 9"/>
          <p:cNvGrpSpPr/>
          <p:nvPr/>
        </p:nvGrpSpPr>
        <p:grpSpPr>
          <a:xfrm>
            <a:off x="4019329" y="3298180"/>
            <a:ext cx="3805301" cy="1485901"/>
            <a:chOff x="0" y="0"/>
            <a:chExt cx="3805299" cy="1485900"/>
          </a:xfrm>
        </p:grpSpPr>
        <p:sp>
          <p:nvSpPr>
            <p:cNvPr id="2060"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61"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62"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064"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6" name="TextBox 4"/>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67"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69" name="TextBox 4"/>
          <p:cNvSpPr txBox="1"/>
          <p:nvPr>
            <p:ph type="sldNum" sz="quarter" idx="2"/>
          </p:nvPr>
        </p:nvSpPr>
        <p:spPr>
          <a:xfrm>
            <a:off x="11424937" y="72914"/>
            <a:ext cx="40909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70" name="Abi Entrance Insta Reel" descr="Abi Entrance Insta Reel"/>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592888" y="1114424"/>
            <a:ext cx="2404028" cy="5095876"/>
          </a:xfrm>
          <a:prstGeom prst="rect">
            <a:avLst/>
          </a:prstGeom>
          <a:ln w="12700">
            <a:miter lim="400000"/>
          </a:ln>
        </p:spPr>
      </p:pic>
      <p:pic>
        <p:nvPicPr>
          <p:cNvPr id="2071" name="Picture 7" descr="Picture 7"/>
          <p:cNvPicPr>
            <a:picLocks noChangeAspect="1"/>
          </p:cNvPicPr>
          <p:nvPr/>
        </p:nvPicPr>
        <p:blipFill>
          <a:blip r:embed="rId5">
            <a:extLst/>
          </a:blip>
          <a:stretch>
            <a:fillRect/>
          </a:stretch>
        </p:blipFill>
        <p:spPr>
          <a:xfrm>
            <a:off x="6509353" y="995895"/>
            <a:ext cx="2590806" cy="5303531"/>
          </a:xfrm>
          <a:prstGeom prst="rect">
            <a:avLst/>
          </a:prstGeom>
          <a:ln w="12700">
            <a:miter lim="400000"/>
          </a:ln>
        </p:spPr>
      </p:pic>
      <p:grpSp>
        <p:nvGrpSpPr>
          <p:cNvPr id="2074" name="Group 3"/>
          <p:cNvGrpSpPr/>
          <p:nvPr/>
        </p:nvGrpSpPr>
        <p:grpSpPr>
          <a:xfrm>
            <a:off x="9892937" y="104504"/>
            <a:ext cx="2168435" cy="757645"/>
            <a:chOff x="0" y="0"/>
            <a:chExt cx="2168433" cy="757644"/>
          </a:xfrm>
        </p:grpSpPr>
        <p:sp>
          <p:nvSpPr>
            <p:cNvPr id="2072" name="Rectangle 2"/>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073"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3269" fill="hold"/>
                                        <p:tgtEl>
                                          <p:spTgt spid="2070"/>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07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070"/>
                </p:tgtEl>
              </p:cMediaNode>
            </p:video>
            <p:seq concurrent="1" prevAc="none" nextAc="seek">
              <p:cTn id="12" evtFilter="cancelBubble" nodeType="interactiveSeq" restart="whenNotActive" fill="hold">
                <p:stCondLst>
                  <p:cond delay="0" evt="onClick">
                    <p:tgtEl>
                      <p:spTgt spid="2070"/>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070"/>
                                        </p:tgtEl>
                                      </p:cBhvr>
                                    </p:cmd>
                                  </p:childTnLst>
                                </p:cTn>
                              </p:par>
                            </p:childTnLst>
                          </p:cTn>
                        </p:par>
                      </p:childTnLst>
                    </p:cTn>
                  </p:par>
                </p:childTnLst>
              </p:cTn>
              <p:nextCondLst>
                <p:cond delay="0" evt="onClick">
                  <p:tgtEl>
                    <p:spTgt spid="2070"/>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6" name="TextBox 4"/>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77" name="Leamington store 258" descr="Leamington store 258"/>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79501" y="889233"/>
            <a:ext cx="2396008" cy="5079535"/>
          </a:xfrm>
          <a:prstGeom prst="rect">
            <a:avLst/>
          </a:prstGeom>
          <a:ln w="12700">
            <a:miter lim="400000"/>
          </a:ln>
        </p:spPr>
      </p:pic>
      <p:pic>
        <p:nvPicPr>
          <p:cNvPr id="2078" name="Picture 1" descr="Picture 1"/>
          <p:cNvPicPr>
            <a:picLocks noChangeAspect="1"/>
          </p:cNvPicPr>
          <p:nvPr/>
        </p:nvPicPr>
        <p:blipFill>
          <a:blip r:embed="rId5">
            <a:extLst/>
          </a:blip>
          <a:stretch>
            <a:fillRect/>
          </a:stretch>
        </p:blipFill>
        <p:spPr>
          <a:xfrm>
            <a:off x="6782361" y="777234"/>
            <a:ext cx="2590806" cy="5303531"/>
          </a:xfrm>
          <a:prstGeom prst="rect">
            <a:avLst/>
          </a:prstGeom>
          <a:ln w="12700">
            <a:miter lim="400000"/>
          </a:ln>
        </p:spPr>
      </p:pic>
      <p:grpSp>
        <p:nvGrpSpPr>
          <p:cNvPr id="2081" name="Group 5"/>
          <p:cNvGrpSpPr/>
          <p:nvPr/>
        </p:nvGrpSpPr>
        <p:grpSpPr>
          <a:xfrm>
            <a:off x="9892937" y="104504"/>
            <a:ext cx="2168435" cy="757645"/>
            <a:chOff x="0" y="0"/>
            <a:chExt cx="2168433" cy="757644"/>
          </a:xfrm>
        </p:grpSpPr>
        <p:sp>
          <p:nvSpPr>
            <p:cNvPr id="2079" name="Rectangle 6"/>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080"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9048" fill="hold"/>
                                        <p:tgtEl>
                                          <p:spTgt spid="2077"/>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07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077"/>
                </p:tgtEl>
              </p:cMediaNode>
            </p:video>
            <p:seq concurrent="1" prevAc="none" nextAc="seek">
              <p:cTn id="12" evtFilter="cancelBubble" nodeType="interactiveSeq" restart="whenNotActive" fill="hold">
                <p:stCondLst>
                  <p:cond delay="0" evt="onClick">
                    <p:tgtEl>
                      <p:spTgt spid="2077"/>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077"/>
                                        </p:tgtEl>
                                      </p:cBhvr>
                                    </p:cmd>
                                  </p:childTnLst>
                                </p:cTn>
                              </p:par>
                            </p:childTnLst>
                          </p:cTn>
                        </p:par>
                      </p:childTnLst>
                    </p:cTn>
                  </p:par>
                </p:childTnLst>
              </p:cTn>
              <p:nextCondLst>
                <p:cond delay="0" evt="onClick">
                  <p:tgtEl>
                    <p:spTgt spid="2077"/>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3" name="TextBox 4"/>
          <p:cNvSpPr txBox="1"/>
          <p:nvPr>
            <p:ph type="sldNum" sz="quarter" idx="2"/>
          </p:nvPr>
        </p:nvSpPr>
        <p:spPr>
          <a:xfrm>
            <a:off x="11000777" y="72914"/>
            <a:ext cx="83325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84" name="Lockdown 89" descr="Lockdown 89"/>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94214" y="897621"/>
            <a:ext cx="2367099" cy="5075340"/>
          </a:xfrm>
          <a:prstGeom prst="rect">
            <a:avLst/>
          </a:prstGeom>
          <a:ln w="12700">
            <a:miter lim="400000"/>
          </a:ln>
        </p:spPr>
      </p:pic>
      <p:pic>
        <p:nvPicPr>
          <p:cNvPr id="2085" name="Picture 1" descr="Picture 1"/>
          <p:cNvPicPr>
            <a:picLocks noChangeAspect="1"/>
          </p:cNvPicPr>
          <p:nvPr/>
        </p:nvPicPr>
        <p:blipFill>
          <a:blip r:embed="rId5">
            <a:extLst/>
          </a:blip>
          <a:stretch>
            <a:fillRect/>
          </a:stretch>
        </p:blipFill>
        <p:spPr>
          <a:xfrm>
            <a:off x="6782361" y="777234"/>
            <a:ext cx="2590806" cy="5303531"/>
          </a:xfrm>
          <a:prstGeom prst="rect">
            <a:avLst/>
          </a:prstGeom>
          <a:ln w="12700">
            <a:miter lim="400000"/>
          </a:ln>
        </p:spPr>
      </p:pic>
      <p:grpSp>
        <p:nvGrpSpPr>
          <p:cNvPr id="2088" name="Group 6"/>
          <p:cNvGrpSpPr/>
          <p:nvPr/>
        </p:nvGrpSpPr>
        <p:grpSpPr>
          <a:xfrm>
            <a:off x="9892937" y="104504"/>
            <a:ext cx="2168435" cy="757645"/>
            <a:chOff x="0" y="0"/>
            <a:chExt cx="2168433" cy="757644"/>
          </a:xfrm>
        </p:grpSpPr>
        <p:sp>
          <p:nvSpPr>
            <p:cNvPr id="2086" name="Rectangle 7"/>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087"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2322" fill="hold"/>
                                        <p:tgtEl>
                                          <p:spTgt spid="2084"/>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08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084"/>
                </p:tgtEl>
              </p:cMediaNode>
            </p:video>
            <p:seq concurrent="1" prevAc="none" nextAc="seek">
              <p:cTn id="12" evtFilter="cancelBubble" nodeType="interactiveSeq" restart="whenNotActive" fill="hold">
                <p:stCondLst>
                  <p:cond delay="0" evt="onClick">
                    <p:tgtEl>
                      <p:spTgt spid="2084"/>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084"/>
                                        </p:tgtEl>
                                      </p:cBhvr>
                                    </p:cmd>
                                  </p:childTnLst>
                                </p:cTn>
                              </p:par>
                            </p:childTnLst>
                          </p:cTn>
                        </p:par>
                      </p:childTnLst>
                    </p:cTn>
                  </p:par>
                </p:childTnLst>
              </p:cTn>
              <p:nextCondLst>
                <p:cond delay="0" evt="onClick">
                  <p:tgtEl>
                    <p:spTgt spid="2084"/>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0" name="TextBox 4"/>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91" name="Paid partnership 1710" descr="Paid partnership 1710"/>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75111" y="869541"/>
            <a:ext cx="2414584" cy="5118917"/>
          </a:xfrm>
          <a:prstGeom prst="rect">
            <a:avLst/>
          </a:prstGeom>
          <a:ln w="12700">
            <a:miter lim="400000"/>
          </a:ln>
        </p:spPr>
      </p:pic>
      <p:pic>
        <p:nvPicPr>
          <p:cNvPr id="2092" name="Picture 1" descr="Picture 1"/>
          <p:cNvPicPr>
            <a:picLocks noChangeAspect="1"/>
          </p:cNvPicPr>
          <p:nvPr/>
        </p:nvPicPr>
        <p:blipFill>
          <a:blip r:embed="rId5">
            <a:extLst/>
          </a:blip>
          <a:stretch>
            <a:fillRect/>
          </a:stretch>
        </p:blipFill>
        <p:spPr>
          <a:xfrm>
            <a:off x="6782361" y="777234"/>
            <a:ext cx="2590806" cy="5303531"/>
          </a:xfrm>
          <a:prstGeom prst="rect">
            <a:avLst/>
          </a:prstGeom>
          <a:ln w="12700">
            <a:miter lim="400000"/>
          </a:ln>
        </p:spPr>
      </p:pic>
      <p:grpSp>
        <p:nvGrpSpPr>
          <p:cNvPr id="2095" name="Group 6"/>
          <p:cNvGrpSpPr/>
          <p:nvPr/>
        </p:nvGrpSpPr>
        <p:grpSpPr>
          <a:xfrm>
            <a:off x="9892937" y="104504"/>
            <a:ext cx="2168435" cy="757645"/>
            <a:chOff x="0" y="0"/>
            <a:chExt cx="2168433" cy="757644"/>
          </a:xfrm>
        </p:grpSpPr>
        <p:sp>
          <p:nvSpPr>
            <p:cNvPr id="2093" name="Rectangle 7"/>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094"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6656" fill="hold"/>
                                        <p:tgtEl>
                                          <p:spTgt spid="2091"/>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09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091"/>
                </p:tgtEl>
              </p:cMediaNode>
            </p:video>
            <p:seq concurrent="1" prevAc="none" nextAc="seek">
              <p:cTn id="12" evtFilter="cancelBubble" nodeType="interactiveSeq" restart="whenNotActive" fill="hold">
                <p:stCondLst>
                  <p:cond delay="0" evt="onClick">
                    <p:tgtEl>
                      <p:spTgt spid="2091"/>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091"/>
                                        </p:tgtEl>
                                      </p:cBhvr>
                                    </p:cmd>
                                  </p:childTnLst>
                                </p:cTn>
                              </p:par>
                            </p:childTnLst>
                          </p:cTn>
                        </p:par>
                      </p:childTnLst>
                    </p:cTn>
                  </p:par>
                </p:childTnLst>
              </p:cTn>
              <p:nextCondLst>
                <p:cond delay="0" evt="onClick">
                  <p:tgtEl>
                    <p:spTgt spid="2091"/>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97" name="TextBox 4"/>
          <p:cNvSpPr txBox="1"/>
          <p:nvPr>
            <p:ph type="sldNum" sz="quarter" idx="2"/>
          </p:nvPr>
        </p:nvSpPr>
        <p:spPr>
          <a:xfrm>
            <a:off x="11424937" y="72914"/>
            <a:ext cx="40909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98" name="Top performer 9to5 138" descr="Top performer 9to5 138"/>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972368" y="1221448"/>
            <a:ext cx="2420150" cy="5130717"/>
          </a:xfrm>
          <a:prstGeom prst="rect">
            <a:avLst/>
          </a:prstGeom>
          <a:ln w="12700">
            <a:miter lim="400000"/>
          </a:ln>
        </p:spPr>
      </p:pic>
      <p:pic>
        <p:nvPicPr>
          <p:cNvPr id="2099" name="Picture 7" descr="Picture 7"/>
          <p:cNvPicPr>
            <a:picLocks noChangeAspect="1"/>
          </p:cNvPicPr>
          <p:nvPr/>
        </p:nvPicPr>
        <p:blipFill>
          <a:blip r:embed="rId5">
            <a:extLst/>
          </a:blip>
          <a:stretch>
            <a:fillRect/>
          </a:stretch>
        </p:blipFill>
        <p:spPr>
          <a:xfrm>
            <a:off x="6887040" y="1135043"/>
            <a:ext cx="2590806" cy="5303531"/>
          </a:xfrm>
          <a:prstGeom prst="rect">
            <a:avLst/>
          </a:prstGeom>
          <a:ln w="12700">
            <a:miter lim="400000"/>
          </a:ln>
        </p:spPr>
      </p:pic>
      <p:grpSp>
        <p:nvGrpSpPr>
          <p:cNvPr id="2102" name="Group 3"/>
          <p:cNvGrpSpPr/>
          <p:nvPr/>
        </p:nvGrpSpPr>
        <p:grpSpPr>
          <a:xfrm>
            <a:off x="9892937" y="104504"/>
            <a:ext cx="2168435" cy="757645"/>
            <a:chOff x="0" y="0"/>
            <a:chExt cx="2168433" cy="757644"/>
          </a:xfrm>
        </p:grpSpPr>
        <p:sp>
          <p:nvSpPr>
            <p:cNvPr id="2100" name="Rectangle 4"/>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101"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1192" fill="hold"/>
                                        <p:tgtEl>
                                          <p:spTgt spid="2098"/>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09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098"/>
                </p:tgtEl>
              </p:cMediaNode>
            </p:video>
            <p:seq concurrent="1" prevAc="none" nextAc="seek">
              <p:cTn id="12" evtFilter="cancelBubble" nodeType="interactiveSeq" restart="whenNotActive" fill="hold">
                <p:stCondLst>
                  <p:cond delay="0" evt="onClick">
                    <p:tgtEl>
                      <p:spTgt spid="2098"/>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098"/>
                                        </p:tgtEl>
                                      </p:cBhvr>
                                    </p:cmd>
                                  </p:childTnLst>
                                </p:cTn>
                              </p:par>
                            </p:childTnLst>
                          </p:cTn>
                        </p:par>
                      </p:childTnLst>
                    </p:cTn>
                  </p:par>
                </p:childTnLst>
              </p:cTn>
              <p:nextCondLst>
                <p:cond delay="0" evt="onClick">
                  <p:tgtEl>
                    <p:spTgt spid="2098"/>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04" name="TextBox 4"/>
          <p:cNvSpPr txBox="1"/>
          <p:nvPr>
            <p:ph type="sldNum" sz="quarter" idx="2"/>
          </p:nvPr>
        </p:nvSpPr>
        <p:spPr>
          <a:xfrm>
            <a:off x="11424937" y="72914"/>
            <a:ext cx="40909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05" name="Top performer Harry Styles 135" descr="Top performer Harry Styles 135"/>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92536" y="881034"/>
            <a:ext cx="2400241" cy="5131471"/>
          </a:xfrm>
          <a:prstGeom prst="rect">
            <a:avLst/>
          </a:prstGeom>
          <a:ln w="12700">
            <a:miter lim="400000"/>
          </a:ln>
        </p:spPr>
      </p:pic>
      <p:pic>
        <p:nvPicPr>
          <p:cNvPr id="2106" name="Picture 7" descr="Picture 7"/>
          <p:cNvPicPr>
            <a:picLocks noChangeAspect="1"/>
          </p:cNvPicPr>
          <p:nvPr/>
        </p:nvPicPr>
        <p:blipFill>
          <a:blip r:embed="rId5">
            <a:extLst/>
          </a:blip>
          <a:stretch>
            <a:fillRect/>
          </a:stretch>
        </p:blipFill>
        <p:spPr>
          <a:xfrm>
            <a:off x="6817286" y="794626"/>
            <a:ext cx="2590807" cy="5303532"/>
          </a:xfrm>
          <a:prstGeom prst="rect">
            <a:avLst/>
          </a:prstGeom>
          <a:ln w="12700">
            <a:miter lim="400000"/>
          </a:ln>
        </p:spPr>
      </p:pic>
      <p:grpSp>
        <p:nvGrpSpPr>
          <p:cNvPr id="2109" name="Group 3"/>
          <p:cNvGrpSpPr/>
          <p:nvPr/>
        </p:nvGrpSpPr>
        <p:grpSpPr>
          <a:xfrm>
            <a:off x="9892937" y="104504"/>
            <a:ext cx="2168435" cy="757645"/>
            <a:chOff x="0" y="0"/>
            <a:chExt cx="2168433" cy="757644"/>
          </a:xfrm>
        </p:grpSpPr>
        <p:sp>
          <p:nvSpPr>
            <p:cNvPr id="2107" name="Rectangle 4"/>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108"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899" fill="hold"/>
                                        <p:tgtEl>
                                          <p:spTgt spid="2105"/>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10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105"/>
                </p:tgtEl>
              </p:cMediaNode>
            </p:video>
            <p:seq concurrent="1" prevAc="none" nextAc="seek">
              <p:cTn id="12" evtFilter="cancelBubble" nodeType="interactiveSeq" restart="whenNotActive" fill="hold">
                <p:stCondLst>
                  <p:cond delay="0" evt="onClick">
                    <p:tgtEl>
                      <p:spTgt spid="2105"/>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105"/>
                                        </p:tgtEl>
                                      </p:cBhvr>
                                    </p:cmd>
                                  </p:childTnLst>
                                </p:cTn>
                              </p:par>
                            </p:childTnLst>
                          </p:cTn>
                        </p:par>
                      </p:childTnLst>
                    </p:cTn>
                  </p:par>
                </p:childTnLst>
              </p:cTn>
              <p:nextCondLst>
                <p:cond delay="0" evt="onClick">
                  <p:tgtEl>
                    <p:spTgt spid="2105"/>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1" name="TextBox 4"/>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12" name="Top performer most popular 305" descr="Top performer most popular 305"/>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62557" y="852762"/>
            <a:ext cx="2430412" cy="5152473"/>
          </a:xfrm>
          <a:prstGeom prst="rect">
            <a:avLst/>
          </a:prstGeom>
          <a:ln w="12700">
            <a:miter lim="400000"/>
          </a:ln>
        </p:spPr>
      </p:pic>
      <p:pic>
        <p:nvPicPr>
          <p:cNvPr id="2113" name="Picture 1" descr="Picture 1"/>
          <p:cNvPicPr>
            <a:picLocks noChangeAspect="1"/>
          </p:cNvPicPr>
          <p:nvPr/>
        </p:nvPicPr>
        <p:blipFill>
          <a:blip r:embed="rId5">
            <a:extLst/>
          </a:blip>
          <a:stretch>
            <a:fillRect/>
          </a:stretch>
        </p:blipFill>
        <p:spPr>
          <a:xfrm>
            <a:off x="6782361" y="777234"/>
            <a:ext cx="2590806" cy="5303531"/>
          </a:xfrm>
          <a:prstGeom prst="rect">
            <a:avLst/>
          </a:prstGeom>
          <a:ln w="12700">
            <a:miter lim="400000"/>
          </a:ln>
        </p:spPr>
      </p:pic>
      <p:grpSp>
        <p:nvGrpSpPr>
          <p:cNvPr id="2116" name="Group 5"/>
          <p:cNvGrpSpPr/>
          <p:nvPr/>
        </p:nvGrpSpPr>
        <p:grpSpPr>
          <a:xfrm>
            <a:off x="9892937" y="104504"/>
            <a:ext cx="2168435" cy="757645"/>
            <a:chOff x="0" y="0"/>
            <a:chExt cx="2168433" cy="757644"/>
          </a:xfrm>
        </p:grpSpPr>
        <p:sp>
          <p:nvSpPr>
            <p:cNvPr id="2114" name="Rectangle 6"/>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115"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156" fill="hold"/>
                                        <p:tgtEl>
                                          <p:spTgt spid="2112"/>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11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112"/>
                </p:tgtEl>
              </p:cMediaNode>
            </p:video>
            <p:seq concurrent="1" prevAc="none" nextAc="seek">
              <p:cTn id="12" evtFilter="cancelBubble" nodeType="interactiveSeq" restart="whenNotActive" fill="hold">
                <p:stCondLst>
                  <p:cond delay="0" evt="onClick">
                    <p:tgtEl>
                      <p:spTgt spid="2112"/>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112"/>
                                        </p:tgtEl>
                                      </p:cBhvr>
                                    </p:cmd>
                                  </p:childTnLst>
                                </p:cTn>
                              </p:par>
                            </p:childTnLst>
                          </p:cTn>
                        </p:par>
                      </p:childTnLst>
                    </p:cTn>
                  </p:par>
                </p:childTnLst>
              </p:cTn>
              <p:nextCondLst>
                <p:cond delay="0" evt="onClick">
                  <p:tgtEl>
                    <p:spTgt spid="2112"/>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8" name="TextBox 4"/>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19" name="Top performer races 170" descr="Top performer races 170"/>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95882" y="906010"/>
            <a:ext cx="2363760" cy="5075341"/>
          </a:xfrm>
          <a:prstGeom prst="rect">
            <a:avLst/>
          </a:prstGeom>
          <a:ln w="12700">
            <a:miter lim="400000"/>
          </a:ln>
        </p:spPr>
      </p:pic>
      <p:pic>
        <p:nvPicPr>
          <p:cNvPr id="2120" name="Picture 1" descr="Picture 1"/>
          <p:cNvPicPr>
            <a:picLocks noChangeAspect="1"/>
          </p:cNvPicPr>
          <p:nvPr/>
        </p:nvPicPr>
        <p:blipFill>
          <a:blip r:embed="rId5">
            <a:extLst/>
          </a:blip>
          <a:stretch>
            <a:fillRect/>
          </a:stretch>
        </p:blipFill>
        <p:spPr>
          <a:xfrm>
            <a:off x="6782361" y="777234"/>
            <a:ext cx="2590806" cy="5303531"/>
          </a:xfrm>
          <a:prstGeom prst="rect">
            <a:avLst/>
          </a:prstGeom>
          <a:ln w="12700">
            <a:miter lim="400000"/>
          </a:ln>
        </p:spPr>
      </p:pic>
      <p:grpSp>
        <p:nvGrpSpPr>
          <p:cNvPr id="2123" name="Group 6"/>
          <p:cNvGrpSpPr/>
          <p:nvPr/>
        </p:nvGrpSpPr>
        <p:grpSpPr>
          <a:xfrm>
            <a:off x="9892937" y="104504"/>
            <a:ext cx="2168435" cy="757645"/>
            <a:chOff x="0" y="0"/>
            <a:chExt cx="2168433" cy="757644"/>
          </a:xfrm>
        </p:grpSpPr>
        <p:sp>
          <p:nvSpPr>
            <p:cNvPr id="2121" name="Rectangle 7"/>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122"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376" fill="hold"/>
                                        <p:tgtEl>
                                          <p:spTgt spid="2119"/>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11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119"/>
                </p:tgtEl>
              </p:cMediaNode>
            </p:video>
            <p:seq concurrent="1" prevAc="none" nextAc="seek">
              <p:cTn id="12" evtFilter="cancelBubble" nodeType="interactiveSeq" restart="whenNotActive" fill="hold">
                <p:stCondLst>
                  <p:cond delay="0" evt="onClick">
                    <p:tgtEl>
                      <p:spTgt spid="2119"/>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119"/>
                                        </p:tgtEl>
                                      </p:cBhvr>
                                    </p:cmd>
                                  </p:childTnLst>
                                </p:cTn>
                              </p:par>
                            </p:childTnLst>
                          </p:cTn>
                        </p:par>
                      </p:childTnLst>
                    </p:cTn>
                  </p:par>
                </p:childTnLst>
              </p:cTn>
              <p:nextCondLst>
                <p:cond delay="0" evt="onClick">
                  <p:tgtEl>
                    <p:spTgt spid="2119"/>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5" name="TextBox 4"/>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26" name="Top performer spice girls 336" descr="Top performer spice girls 336"/>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893608" y="872455"/>
            <a:ext cx="2368309" cy="5066951"/>
          </a:xfrm>
          <a:prstGeom prst="rect">
            <a:avLst/>
          </a:prstGeom>
          <a:ln w="12700">
            <a:miter lim="400000"/>
          </a:ln>
        </p:spPr>
      </p:pic>
      <p:pic>
        <p:nvPicPr>
          <p:cNvPr id="2127" name="Picture 1" descr="Picture 1"/>
          <p:cNvPicPr>
            <a:picLocks noChangeAspect="1"/>
          </p:cNvPicPr>
          <p:nvPr/>
        </p:nvPicPr>
        <p:blipFill>
          <a:blip r:embed="rId5">
            <a:extLst/>
          </a:blip>
          <a:stretch>
            <a:fillRect/>
          </a:stretch>
        </p:blipFill>
        <p:spPr>
          <a:xfrm>
            <a:off x="6782361" y="777234"/>
            <a:ext cx="2590806" cy="5279617"/>
          </a:xfrm>
          <a:prstGeom prst="rect">
            <a:avLst/>
          </a:prstGeom>
          <a:ln w="12700">
            <a:miter lim="400000"/>
          </a:ln>
        </p:spPr>
      </p:pic>
      <p:grpSp>
        <p:nvGrpSpPr>
          <p:cNvPr id="2130" name="Group 6"/>
          <p:cNvGrpSpPr/>
          <p:nvPr/>
        </p:nvGrpSpPr>
        <p:grpSpPr>
          <a:xfrm>
            <a:off x="9892937" y="104504"/>
            <a:ext cx="2168435" cy="757645"/>
            <a:chOff x="0" y="0"/>
            <a:chExt cx="2168433" cy="757644"/>
          </a:xfrm>
        </p:grpSpPr>
        <p:sp>
          <p:nvSpPr>
            <p:cNvPr id="2128" name="Rectangle 7"/>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129"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4280" fill="hold"/>
                                        <p:tgtEl>
                                          <p:spTgt spid="212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12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126"/>
                </p:tgtEl>
              </p:cMediaNode>
            </p:video>
            <p:seq concurrent="1" prevAc="none" nextAc="seek">
              <p:cTn id="12" evtFilter="cancelBubble" nodeType="interactiveSeq" restart="whenNotActive" fill="hold">
                <p:stCondLst>
                  <p:cond delay="0" evt="onClick">
                    <p:tgtEl>
                      <p:spTgt spid="212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126"/>
                                        </p:tgtEl>
                                      </p:cBhvr>
                                    </p:cmd>
                                  </p:childTnLst>
                                </p:cTn>
                              </p:par>
                            </p:childTnLst>
                          </p:cTn>
                        </p:par>
                      </p:childTnLst>
                    </p:cTn>
                  </p:par>
                </p:childTnLst>
              </p:cTn>
              <p:nextCondLst>
                <p:cond delay="0" evt="onClick">
                  <p:tgtEl>
                    <p:spTgt spid="2126"/>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2" name="TextBox 4"/>
          <p:cNvSpPr txBox="1"/>
          <p:nvPr>
            <p:ph type="sldNum" sz="quarter" idx="2"/>
          </p:nvPr>
        </p:nvSpPr>
        <p:spPr>
          <a:xfrm>
            <a:off x="10967067" y="72914"/>
            <a:ext cx="866960" cy="6375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33" name="Top performer Wes Anderson trend 67" descr="Top performer Wes Anderson trend 67"/>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910489" y="895103"/>
            <a:ext cx="2405309" cy="5099253"/>
          </a:xfrm>
          <a:prstGeom prst="rect">
            <a:avLst/>
          </a:prstGeom>
          <a:ln w="12700">
            <a:miter lim="400000"/>
          </a:ln>
        </p:spPr>
      </p:pic>
      <p:pic>
        <p:nvPicPr>
          <p:cNvPr id="2134" name="Picture 3" descr="Picture 3"/>
          <p:cNvPicPr>
            <a:picLocks noChangeAspect="1"/>
          </p:cNvPicPr>
          <p:nvPr/>
        </p:nvPicPr>
        <p:blipFill>
          <a:blip r:embed="rId5">
            <a:extLst/>
          </a:blip>
          <a:stretch>
            <a:fillRect/>
          </a:stretch>
        </p:blipFill>
        <p:spPr>
          <a:xfrm>
            <a:off x="6808341" y="777232"/>
            <a:ext cx="2590806" cy="5303532"/>
          </a:xfrm>
          <a:prstGeom prst="rect">
            <a:avLst/>
          </a:prstGeom>
          <a:ln w="12700">
            <a:miter lim="400000"/>
          </a:ln>
        </p:spPr>
      </p:pic>
      <p:grpSp>
        <p:nvGrpSpPr>
          <p:cNvPr id="2137" name="Group 4"/>
          <p:cNvGrpSpPr/>
          <p:nvPr/>
        </p:nvGrpSpPr>
        <p:grpSpPr>
          <a:xfrm>
            <a:off x="9892937" y="104504"/>
            <a:ext cx="2168435" cy="757645"/>
            <a:chOff x="0" y="0"/>
            <a:chExt cx="2168433" cy="757644"/>
          </a:xfrm>
        </p:grpSpPr>
        <p:sp>
          <p:nvSpPr>
            <p:cNvPr id="2135" name="Rectangle 5"/>
            <p:cNvSpPr/>
            <p:nvPr/>
          </p:nvSpPr>
          <p:spPr>
            <a:xfrm>
              <a:off x="0" y="0"/>
              <a:ext cx="2168434" cy="75764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p>
          </p:txBody>
        </p:sp>
        <p:pic>
          <p:nvPicPr>
            <p:cNvPr id="2136" name="Picture 2" descr="Picture 2"/>
            <p:cNvPicPr>
              <a:picLocks noChangeAspect="1"/>
            </p:cNvPicPr>
            <p:nvPr/>
          </p:nvPicPr>
          <p:blipFill>
            <a:blip r:embed="rId6">
              <a:extLst/>
            </a:blip>
            <a:stretch>
              <a:fillRect/>
            </a:stretch>
          </p:blipFill>
          <p:spPr>
            <a:xfrm>
              <a:off x="194175" y="169950"/>
              <a:ext cx="1666875" cy="352426"/>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8715" fill="hold"/>
                                        <p:tgtEl>
                                          <p:spTgt spid="2133"/>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13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133"/>
                </p:tgtEl>
              </p:cMediaNode>
            </p:video>
            <p:seq concurrent="1" prevAc="none" nextAc="seek">
              <p:cTn id="12" evtFilter="cancelBubble" nodeType="interactiveSeq" restart="whenNotActive" fill="hold">
                <p:stCondLst>
                  <p:cond delay="0" evt="onClick">
                    <p:tgtEl>
                      <p:spTgt spid="2133"/>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133"/>
                                        </p:tgtEl>
                                      </p:cBhvr>
                                    </p:cmd>
                                  </p:childTnLst>
                                </p:cTn>
                              </p:par>
                            </p:childTnLst>
                          </p:cTn>
                        </p:par>
                      </p:childTnLst>
                    </p:cTn>
                  </p:par>
                </p:childTnLst>
              </p:cTn>
              <p:nextCondLst>
                <p:cond delay="0" evt="onClick">
                  <p:tgtEl>
                    <p:spTgt spid="2133"/>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9" name="Graphic 3" descr="Graphic 3"/>
          <p:cNvPicPr>
            <a:picLocks noChangeAspect="1"/>
          </p:cNvPicPr>
          <p:nvPr/>
        </p:nvPicPr>
        <p:blipFill>
          <a:blip r:embed="rId2">
            <a:extLst/>
          </a:blip>
          <a:stretch>
            <a:fillRect/>
          </a:stretch>
        </p:blipFill>
        <p:spPr>
          <a:xfrm>
            <a:off x="5486617" y="2147720"/>
            <a:ext cx="1218764" cy="482796"/>
          </a:xfrm>
          <a:prstGeom prst="rect">
            <a:avLst/>
          </a:prstGeom>
          <a:ln w="12700">
            <a:miter lim="400000"/>
          </a:ln>
        </p:spPr>
      </p:pic>
      <p:grpSp>
        <p:nvGrpSpPr>
          <p:cNvPr id="2143" name="Group 9"/>
          <p:cNvGrpSpPr/>
          <p:nvPr/>
        </p:nvGrpSpPr>
        <p:grpSpPr>
          <a:xfrm>
            <a:off x="4019329" y="3298180"/>
            <a:ext cx="3805301" cy="1485901"/>
            <a:chOff x="0" y="0"/>
            <a:chExt cx="3805299" cy="1485900"/>
          </a:xfrm>
        </p:grpSpPr>
        <p:sp>
          <p:nvSpPr>
            <p:cNvPr id="2140"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41"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42"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144" name="Title 1"/>
          <p:cNvSpPr txBox="1"/>
          <p:nvPr/>
        </p:nvSpPr>
        <p:spPr>
          <a:xfrm>
            <a:off x="3185952" y="3702291"/>
            <a:ext cx="5820093" cy="70816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90000"/>
              </a:lnSpc>
              <a:defRPr b="1" sz="4400">
                <a:solidFill>
                  <a:srgbClr val="273E62"/>
                </a:solidFill>
                <a:latin typeface="Arial"/>
                <a:ea typeface="Arial"/>
                <a:cs typeface="Arial"/>
                <a:sym typeface="Arial"/>
              </a:defRPr>
            </a:lvl1pPr>
          </a:lstStyle>
          <a:p>
            <a:pPr/>
            <a:r>
              <a:t>Question Time</a:t>
            </a:r>
          </a:p>
        </p:txBody>
      </p:sp>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149" name="Group 9"/>
          <p:cNvGrpSpPr/>
          <p:nvPr/>
        </p:nvGrpSpPr>
        <p:grpSpPr>
          <a:xfrm>
            <a:off x="4019329" y="3298180"/>
            <a:ext cx="3805301" cy="1485901"/>
            <a:chOff x="0" y="0"/>
            <a:chExt cx="3805299" cy="1485900"/>
          </a:xfrm>
        </p:grpSpPr>
        <p:sp>
          <p:nvSpPr>
            <p:cNvPr id="2146"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47"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48"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150"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2" name="Picture 1" descr="Picture 1"/>
          <p:cNvPicPr>
            <a:picLocks noChangeAspect="1"/>
          </p:cNvPicPr>
          <p:nvPr/>
        </p:nvPicPr>
        <p:blipFill>
          <a:blip r:embed="rId2">
            <a:extLst/>
          </a:blip>
          <a:srcRect l="55439" t="3598" r="1534" b="10353"/>
          <a:stretch>
            <a:fillRect/>
          </a:stretch>
        </p:blipFill>
        <p:spPr>
          <a:xfrm>
            <a:off x="0" y="-1"/>
            <a:ext cx="12192000" cy="6858001"/>
          </a:xfrm>
          <a:prstGeom prst="rect">
            <a:avLst/>
          </a:prstGeom>
          <a:ln w="12700">
            <a:miter lim="400000"/>
          </a:ln>
        </p:spPr>
      </p:pic>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4" name="Picture 2" descr="Picture 2"/>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56" name="Graphic 3" descr="Graphic 3"/>
          <p:cNvPicPr>
            <a:picLocks noChangeAspect="1"/>
          </p:cNvPicPr>
          <p:nvPr/>
        </p:nvPicPr>
        <p:blipFill>
          <a:blip r:embed="rId2">
            <a:extLst/>
          </a:blip>
          <a:stretch>
            <a:fillRect/>
          </a:stretch>
        </p:blipFill>
        <p:spPr>
          <a:xfrm>
            <a:off x="5486617" y="2147720"/>
            <a:ext cx="1218764" cy="482796"/>
          </a:xfrm>
          <a:prstGeom prst="rect">
            <a:avLst/>
          </a:prstGeom>
          <a:ln w="12700">
            <a:miter lim="400000"/>
          </a:ln>
        </p:spPr>
      </p:pic>
      <p:grpSp>
        <p:nvGrpSpPr>
          <p:cNvPr id="2160" name="Group 9"/>
          <p:cNvGrpSpPr/>
          <p:nvPr/>
        </p:nvGrpSpPr>
        <p:grpSpPr>
          <a:xfrm>
            <a:off x="4132453" y="3298180"/>
            <a:ext cx="3805301" cy="1485901"/>
            <a:chOff x="0" y="0"/>
            <a:chExt cx="3805299" cy="1485900"/>
          </a:xfrm>
        </p:grpSpPr>
        <p:sp>
          <p:nvSpPr>
            <p:cNvPr id="2157"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58"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59"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161" name="Title 1"/>
          <p:cNvSpPr txBox="1"/>
          <p:nvPr/>
        </p:nvSpPr>
        <p:spPr>
          <a:xfrm>
            <a:off x="45719" y="3702291"/>
            <a:ext cx="12100560" cy="263495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Lunchtime</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2800">
                <a:solidFill>
                  <a:srgbClr val="273E62"/>
                </a:solidFill>
                <a:latin typeface="Arial"/>
                <a:ea typeface="Arial"/>
                <a:cs typeface="Arial"/>
                <a:sym typeface="Arial"/>
              </a:defRPr>
            </a:pPr>
            <a:r>
              <a:t>Sponsored by Lazy Linen</a:t>
            </a:r>
            <a:endParaRPr sz="4400">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1_Office Theme">
  <a:themeElements>
    <a:clrScheme name="1_Office Theme">
      <a:dk1>
        <a:srgbClr val="000000"/>
      </a:dk1>
      <a:lt1>
        <a:srgbClr val="64C8AA"/>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1_Office Theme">
      <a:majorFont>
        <a:latin typeface="Calibri"/>
        <a:ea typeface="Calibri"/>
        <a:cs typeface="Calibri"/>
      </a:majorFont>
      <a:minorFont>
        <a:latin typeface="Helvetica"/>
        <a:ea typeface="Helvetica"/>
        <a:cs typeface="Helvetica"/>
      </a:minorFont>
    </a:fontScheme>
    <a:fmtScheme name="1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Office Theme">
  <a:themeElements>
    <a:clrScheme name="1_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1_Office Theme">
      <a:majorFont>
        <a:latin typeface="Calibri"/>
        <a:ea typeface="Calibri"/>
        <a:cs typeface="Calibri"/>
      </a:majorFont>
      <a:minorFont>
        <a:latin typeface="Helvetica"/>
        <a:ea typeface="Helvetica"/>
        <a:cs typeface="Helvetica"/>
      </a:minorFont>
    </a:fontScheme>
    <a:fmtScheme name="1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